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6" r:id="rId1"/>
  </p:sldMasterIdLst>
  <p:notesMasterIdLst>
    <p:notesMasterId r:id="rId24"/>
  </p:notesMasterIdLst>
  <p:handoutMasterIdLst>
    <p:handoutMasterId r:id="rId25"/>
  </p:handoutMasterIdLst>
  <p:sldIdLst>
    <p:sldId id="410" r:id="rId2"/>
    <p:sldId id="438" r:id="rId3"/>
    <p:sldId id="411" r:id="rId4"/>
    <p:sldId id="412" r:id="rId5"/>
    <p:sldId id="431" r:id="rId6"/>
    <p:sldId id="444" r:id="rId7"/>
    <p:sldId id="436" r:id="rId8"/>
    <p:sldId id="414" r:id="rId9"/>
    <p:sldId id="437" r:id="rId10"/>
    <p:sldId id="415" r:id="rId11"/>
    <p:sldId id="416" r:id="rId12"/>
    <p:sldId id="439" r:id="rId13"/>
    <p:sldId id="445" r:id="rId14"/>
    <p:sldId id="417" r:id="rId15"/>
    <p:sldId id="418" r:id="rId16"/>
    <p:sldId id="419" r:id="rId17"/>
    <p:sldId id="432" r:id="rId18"/>
    <p:sldId id="420" r:id="rId19"/>
    <p:sldId id="423" r:id="rId20"/>
    <p:sldId id="434" r:id="rId21"/>
    <p:sldId id="435" r:id="rId22"/>
    <p:sldId id="446" r:id="rId23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FF00"/>
    <a:srgbClr val="99FF99"/>
    <a:srgbClr val="66FF66"/>
    <a:srgbClr val="C44080"/>
    <a:srgbClr val="C480C4"/>
    <a:srgbClr val="8040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93" autoAdjust="0"/>
    <p:restoredTop sz="83311" autoAdjust="0"/>
  </p:normalViewPr>
  <p:slideViewPr>
    <p:cSldViewPr snapToObjects="1">
      <p:cViewPr varScale="1">
        <p:scale>
          <a:sx n="110" d="100"/>
          <a:sy n="110" d="100"/>
        </p:scale>
        <p:origin x="177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94" tIns="47349" rIns="94694" bIns="47349" numCol="1" anchor="t" anchorCtr="0" compatLnSpc="1">
            <a:prstTxWarp prst="textNoShape">
              <a:avLst/>
            </a:prstTxWarp>
          </a:bodyPr>
          <a:lstStyle>
            <a:lvl1pPr defTabSz="947738">
              <a:defRPr sz="1200" b="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94" tIns="47349" rIns="94694" bIns="47349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 b="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94" tIns="47349" rIns="94694" bIns="47349" numCol="1" anchor="b" anchorCtr="0" compatLnSpc="1">
            <a:prstTxWarp prst="textNoShape">
              <a:avLst/>
            </a:prstTxWarp>
          </a:bodyPr>
          <a:lstStyle>
            <a:lvl1pPr defTabSz="947738">
              <a:defRPr sz="1200" b="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94" tIns="47349" rIns="94694" bIns="47349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 b="0" smtClean="0">
                <a:latin typeface="Arial" pitchFamily="34" charset="0"/>
              </a:defRPr>
            </a:lvl1pPr>
          </a:lstStyle>
          <a:p>
            <a:pPr>
              <a:defRPr/>
            </a:pPr>
            <a:fld id="{5718B42E-778B-462E-9FB3-FE42584BE1ED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6063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74" tIns="47887" rIns="95774" bIns="47887" numCol="1" anchor="t" anchorCtr="0" compatLnSpc="1">
            <a:prstTxWarp prst="textNoShape">
              <a:avLst/>
            </a:prstTxWarp>
          </a:bodyPr>
          <a:lstStyle>
            <a:lvl1pPr defTabSz="958850">
              <a:defRPr sz="1200" b="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74" tIns="47887" rIns="95774" bIns="47887" numCol="1" anchor="t" anchorCtr="0" compatLnSpc="1">
            <a:prstTxWarp prst="textNoShape">
              <a:avLst/>
            </a:prstTxWarp>
          </a:bodyPr>
          <a:lstStyle>
            <a:lvl1pPr algn="r" defTabSz="958850">
              <a:defRPr sz="1200" b="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333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74" tIns="47887" rIns="95774" bIns="478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noProof="0" smtClean="0"/>
              <a:t>Click to edit Master text styles</a:t>
            </a:r>
          </a:p>
          <a:p>
            <a:pPr lvl="1"/>
            <a:r>
              <a:rPr lang="en-NZ" noProof="0" smtClean="0"/>
              <a:t>Second level</a:t>
            </a:r>
          </a:p>
          <a:p>
            <a:pPr lvl="2"/>
            <a:r>
              <a:rPr lang="en-NZ" noProof="0" smtClean="0"/>
              <a:t>Third level</a:t>
            </a:r>
          </a:p>
          <a:p>
            <a:pPr lvl="3"/>
            <a:r>
              <a:rPr lang="en-NZ" noProof="0" smtClean="0"/>
              <a:t>Fourth level</a:t>
            </a:r>
          </a:p>
          <a:p>
            <a:pPr lvl="4"/>
            <a:r>
              <a:rPr lang="en-NZ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74" tIns="47887" rIns="95774" bIns="47887" numCol="1" anchor="b" anchorCtr="0" compatLnSpc="1">
            <a:prstTxWarp prst="textNoShape">
              <a:avLst/>
            </a:prstTxWarp>
          </a:bodyPr>
          <a:lstStyle>
            <a:lvl1pPr defTabSz="958850">
              <a:defRPr sz="1200" b="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74" tIns="47887" rIns="95774" bIns="47887" numCol="1" anchor="b" anchorCtr="0" compatLnSpc="1">
            <a:prstTxWarp prst="textNoShape">
              <a:avLst/>
            </a:prstTxWarp>
          </a:bodyPr>
          <a:lstStyle>
            <a:lvl1pPr algn="r" defTabSz="958850">
              <a:defRPr sz="1200" b="0" smtClean="0">
                <a:latin typeface="Arial" pitchFamily="34" charset="0"/>
              </a:defRPr>
            </a:lvl1pPr>
          </a:lstStyle>
          <a:p>
            <a:pPr>
              <a:defRPr/>
            </a:pPr>
            <a:fld id="{8E93C0A9-1A35-4B77-8257-15566E32AB93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053510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Royal_Museums_of_Fine_Arts_of_Belgium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en.wikipedia.org/wiki/Georges_Seurat" TargetMode="Externa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B84DAF-9AB3-4B40-9CCC-ECAEA0D8BA7C}" type="slidenum">
              <a:rPr lang="en-NZ">
                <a:latin typeface="Arial" charset="0"/>
              </a:rPr>
              <a:pPr/>
              <a:t>1</a:t>
            </a:fld>
            <a:endParaRPr lang="en-NZ">
              <a:latin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3337" cy="38354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NZ" sz="1200" b="0" i="1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The Seine and la Grande </a:t>
            </a:r>
            <a:r>
              <a:rPr lang="en-NZ" sz="1200" b="0" i="1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Jatte</a:t>
            </a:r>
            <a:r>
              <a:rPr lang="en-NZ" sz="1200" b="0" i="1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 - Springtime</a:t>
            </a:r>
            <a:r>
              <a:rPr lang="en-NZ" sz="1200" b="0" i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 1888, </a:t>
            </a:r>
            <a:r>
              <a:rPr lang="en-NZ" sz="1200" b="0" i="0" u="none" strike="noStrike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  <a:hlinkClick r:id="rId3" action="ppaction://hlinkfile" tooltip="Royal Museums of Fine Arts of Belgium"/>
              </a:rPr>
              <a:t>Royal Museums of Fine Arts of Belgium</a:t>
            </a:r>
            <a:r>
              <a:rPr lang="en-NZ" sz="1200" b="0" i="0" u="none" strike="noStrike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. </a:t>
            </a:r>
            <a:r>
              <a:rPr lang="en-NZ" sz="1200" b="0" i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Georges Seurat – public domain</a:t>
            </a:r>
            <a:r>
              <a:rPr lang="en-NZ" sz="1200" b="0" i="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 image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NZ" smtClean="0">
                <a:hlinkClick r:id="rId4"/>
              </a:rPr>
              <a:t>http://en.wikipedia.org/wiki/Georges_Seurat</a:t>
            </a:r>
            <a:endParaRPr lang="en-NZ" sz="1200" b="0" i="0" kern="1200" smtClean="0">
              <a:solidFill>
                <a:schemeClr val="tx1"/>
              </a:solidFill>
              <a:latin typeface="Arial" pitchFamily="34" charset="0"/>
              <a:ea typeface="+mn-ea"/>
              <a:cs typeface="+mn-cs"/>
            </a:endParaRPr>
          </a:p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996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73C30D-858D-4CD9-8670-50A70E296B5D}" type="slidenum">
              <a:rPr lang="en-NZ">
                <a:latin typeface="Arial" charset="0"/>
              </a:rPr>
              <a:pPr/>
              <a:t>10</a:t>
            </a:fld>
            <a:endParaRPr lang="en-NZ">
              <a:latin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5415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8AAE6A-B21E-478F-9700-2C5349E1D188}" type="slidenum">
              <a:rPr lang="en-NZ">
                <a:latin typeface="Arial" charset="0"/>
              </a:rPr>
              <a:pPr/>
              <a:t>11</a:t>
            </a:fld>
            <a:endParaRPr lang="en-NZ">
              <a:latin typeface="Arial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3839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34C4B9-037F-4A61-812F-BA115712CF80}" type="slidenum">
              <a:rPr lang="en-NZ">
                <a:latin typeface="Arial" charset="0"/>
              </a:rPr>
              <a:pPr/>
              <a:t>12</a:t>
            </a:fld>
            <a:endParaRPr lang="en-NZ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5298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153651-64B2-4F6F-9ECB-D7CF12B82F15}" type="slidenum">
              <a:rPr lang="en-NZ">
                <a:latin typeface="Arial" charset="0"/>
              </a:rPr>
              <a:pPr/>
              <a:t>14</a:t>
            </a:fld>
            <a:endParaRPr lang="en-NZ">
              <a:latin typeface="Arial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0685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1E3068-FB60-4614-A735-80F5C666861F}" type="slidenum">
              <a:rPr lang="en-NZ">
                <a:latin typeface="Arial" charset="0"/>
              </a:rPr>
              <a:pPr/>
              <a:t>15</a:t>
            </a:fld>
            <a:endParaRPr lang="en-NZ">
              <a:latin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9209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3DD4BA-7B22-4EB0-9A03-C4D03C1198BE}" type="slidenum">
              <a:rPr lang="en-NZ">
                <a:latin typeface="Arial" charset="0"/>
              </a:rPr>
              <a:pPr/>
              <a:t>16</a:t>
            </a:fld>
            <a:endParaRPr lang="en-NZ">
              <a:latin typeface="Arial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2171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E39845-CFC1-4230-90E0-1774FA04EE62}" type="slidenum">
              <a:rPr lang="en-NZ">
                <a:latin typeface="Arial" charset="0"/>
              </a:rPr>
              <a:pPr/>
              <a:t>17</a:t>
            </a:fld>
            <a:endParaRPr lang="en-NZ">
              <a:latin typeface="Arial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2270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0B7F51-3435-4131-ACB1-16BAED16E596}" type="slidenum">
              <a:rPr lang="en-NZ">
                <a:latin typeface="Arial" charset="0"/>
              </a:rPr>
              <a:pPr/>
              <a:t>18</a:t>
            </a:fld>
            <a:endParaRPr lang="en-NZ">
              <a:latin typeface="Arial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3709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7B3991-3935-49B8-A3C8-9D9929F7264C}" type="slidenum">
              <a:rPr lang="en-NZ">
                <a:latin typeface="Arial" charset="0"/>
              </a:rPr>
              <a:pPr/>
              <a:t>19</a:t>
            </a:fld>
            <a:endParaRPr lang="en-NZ">
              <a:latin typeface="Arial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4720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9D8BB1-3632-4FBF-BAB7-DC28786E19B6}" type="slidenum">
              <a:rPr lang="en-NZ">
                <a:latin typeface="Arial" charset="0"/>
              </a:rPr>
              <a:pPr/>
              <a:t>20</a:t>
            </a:fld>
            <a:endParaRPr lang="en-NZ">
              <a:latin typeface="Arial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857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A2B135-270E-4C81-A4BD-E183B6631CBC}" type="slidenum">
              <a:rPr lang="en-NZ">
                <a:latin typeface="Arial" charset="0"/>
              </a:rPr>
              <a:pPr/>
              <a:t>2</a:t>
            </a:fld>
            <a:endParaRPr lang="en-NZ"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2374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1A618D-9088-46E8-8A01-403D731F3665}" type="slidenum">
              <a:rPr lang="en-NZ">
                <a:latin typeface="Arial" charset="0"/>
              </a:rPr>
              <a:pPr/>
              <a:t>21</a:t>
            </a:fld>
            <a:endParaRPr lang="en-NZ">
              <a:latin typeface="Arial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771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6FBB10-B012-4ECE-814A-BA71D31DF1E0}" type="slidenum">
              <a:rPr lang="en-NZ">
                <a:latin typeface="Arial" charset="0"/>
              </a:rPr>
              <a:pPr/>
              <a:t>3</a:t>
            </a:fld>
            <a:endParaRPr lang="en-NZ">
              <a:latin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</p:spPr>
        <p:txBody>
          <a:bodyPr/>
          <a:lstStyle/>
          <a:p>
            <a:pPr eaLnBrk="1" hangingPunct="1"/>
            <a:endParaRPr lang="en-GB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760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03A5D6-92F9-4BC4-8B46-9DC17442A5F4}" type="slidenum">
              <a:rPr lang="en-NZ">
                <a:latin typeface="Arial" charset="0"/>
              </a:rPr>
              <a:pPr/>
              <a:t>4</a:t>
            </a:fld>
            <a:endParaRPr lang="en-NZ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978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85876C-654B-458C-B487-0CD06E5A6CAC}" type="slidenum">
              <a:rPr lang="en-NZ">
                <a:latin typeface="Arial" charset="0"/>
              </a:rPr>
              <a:pPr/>
              <a:t>5</a:t>
            </a:fld>
            <a:endParaRPr lang="en-NZ">
              <a:latin typeface="Arial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772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93C0A9-1A35-4B77-8257-15566E32AB93}" type="slidenum">
              <a:rPr lang="en-NZ" smtClean="0"/>
              <a:pPr>
                <a:defRPr/>
              </a:pPr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732641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DF84FA-CAB6-43A4-A009-A37B49B715B0}" type="slidenum">
              <a:rPr lang="en-NZ">
                <a:latin typeface="Arial" charset="0"/>
              </a:rPr>
              <a:pPr/>
              <a:t>7</a:t>
            </a:fld>
            <a:endParaRPr lang="en-NZ">
              <a:latin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783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920E5F-EC76-4CE2-8F3F-0B720A2AAD97}" type="slidenum">
              <a:rPr lang="en-NZ">
                <a:latin typeface="Arial" charset="0"/>
              </a:rPr>
              <a:pPr/>
              <a:t>8</a:t>
            </a:fld>
            <a:endParaRPr lang="en-NZ">
              <a:latin typeface="Arial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48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188E15-1B6F-4AC4-83F9-2B016C1602A3}" type="slidenum">
              <a:rPr lang="en-NZ">
                <a:latin typeface="Arial" charset="0"/>
              </a:rPr>
              <a:pPr/>
              <a:t>9</a:t>
            </a:fld>
            <a:endParaRPr lang="en-NZ">
              <a:latin typeface="Arial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64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764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492BA-771B-4F94-9934-773511AB85A8}" type="datetime1">
              <a:rPr lang="en-NZ" smtClean="0"/>
              <a:pPr/>
              <a:t>18/01/2019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65410302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492BA-771B-4F94-9934-773511AB85A8}" type="datetime1">
              <a:rPr lang="en-NZ" smtClean="0"/>
              <a:pPr/>
              <a:t>18/01/2019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0333814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492BA-771B-4F94-9934-773511AB85A8}" type="datetime1">
              <a:rPr lang="en-NZ" smtClean="0"/>
              <a:pPr/>
              <a:t>18/01/2019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13673774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492BA-771B-4F94-9934-773511AB85A8}" type="datetime1">
              <a:rPr lang="en-NZ" smtClean="0"/>
              <a:pPr/>
              <a:t>18/01/2019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3224235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492BA-771B-4F94-9934-773511AB85A8}" type="datetime1">
              <a:rPr lang="en-NZ" smtClean="0"/>
              <a:pPr/>
              <a:t>18/01/2019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80677014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563D-3E9F-445A-836D-DEA9A439BE49}" type="datetime1">
              <a:rPr lang="en-NZ" smtClean="0"/>
              <a:pPr/>
              <a:t>18/01/2019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908326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889B-A4F0-4D87-92B0-9F9CF0EAA43B}" type="datetime1">
              <a:rPr lang="en-NZ" smtClean="0"/>
              <a:pPr/>
              <a:t>18/01/2019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34305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88640"/>
            <a:ext cx="6347713" cy="8280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160748"/>
            <a:ext cx="6347714" cy="46445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79812" y="6411382"/>
            <a:ext cx="828092" cy="365125"/>
          </a:xfrm>
        </p:spPr>
        <p:txBody>
          <a:bodyPr/>
          <a:lstStyle/>
          <a:p>
            <a:fld id="{2E610823-05B7-4193-905F-2261458F65A1}" type="datetime1">
              <a:rPr lang="en-NZ" smtClean="0"/>
              <a:pPr/>
              <a:t>18/01/2019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599" y="6406488"/>
            <a:ext cx="2018185" cy="365125"/>
          </a:xfrm>
        </p:spPr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71044" y="6411382"/>
            <a:ext cx="708968" cy="365125"/>
          </a:xfrm>
        </p:spPr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22763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BA264-1DB4-4023-B6F8-DD86F8C8E7DC}" type="datetime1">
              <a:rPr lang="en-NZ" smtClean="0"/>
              <a:pPr/>
              <a:t>18/01/2019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87605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CC00D-6F9E-46A5-A4C6-54B1111099D0}" type="datetime1">
              <a:rPr lang="en-NZ" smtClean="0"/>
              <a:pPr/>
              <a:t>18/01/2019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54869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C4DB6-3329-4F8D-9134-3498D256D7FD}" type="datetime1">
              <a:rPr lang="en-NZ" smtClean="0"/>
              <a:pPr/>
              <a:t>18/01/2019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09909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04C34-82BF-4920-971B-4F4E1992FAED}" type="datetime1">
              <a:rPr lang="en-NZ" smtClean="0"/>
              <a:pPr/>
              <a:t>18/01/2019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70447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0A56C-9B66-4702-B1B7-0C7F00B8CDCB}" type="datetime1">
              <a:rPr lang="en-NZ" smtClean="0"/>
              <a:pPr/>
              <a:t>18/01/2019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70882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95A3-F204-457A-88A8-3686F0830832}" type="datetime1">
              <a:rPr lang="en-NZ" smtClean="0"/>
              <a:pPr/>
              <a:t>18/01/2019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06628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8AEC-7408-49E2-91EE-EEDCDEA46A42}" type="datetime1">
              <a:rPr lang="en-NZ" smtClean="0"/>
              <a:pPr/>
              <a:t>18/01/2019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70366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492BA-771B-4F94-9934-773511AB85A8}" type="datetime1">
              <a:rPr lang="en-NZ" smtClean="0"/>
              <a:pPr/>
              <a:t>18/01/2019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 smtClean="0"/>
              <a:t>COMPSCI 111/111G - Digital Images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18" name="Text Box 13"/>
          <p:cNvSpPr txBox="1">
            <a:spLocks noChangeArrowheads="1"/>
          </p:cNvSpPr>
          <p:nvPr userDrawn="1"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1735587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5" name="Picture 13" descr="File:Georges Seurat 02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6872" y="2703443"/>
            <a:ext cx="3971332" cy="3085381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157549" y="512676"/>
            <a:ext cx="5826719" cy="1646302"/>
          </a:xfrm>
        </p:spPr>
        <p:txBody>
          <a:bodyPr/>
          <a:lstStyle/>
          <a:p>
            <a:r>
              <a:rPr lang="en-NZ" sz="2800" dirty="0" smtClean="0">
                <a:solidFill>
                  <a:schemeClr val="tx1"/>
                </a:solidFill>
              </a:rPr>
              <a:t>COMPSCI 111/111G</a:t>
            </a:r>
            <a:r>
              <a:rPr lang="en-NZ" dirty="0" smtClean="0">
                <a:solidFill>
                  <a:schemeClr val="tx1"/>
                </a:solidFill>
              </a:rPr>
              <a:t/>
            </a:r>
            <a:br>
              <a:rPr lang="en-NZ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Digital Images and Vector Graphics</a:t>
            </a:r>
            <a:endParaRPr lang="en-NZ" sz="2400" dirty="0" smtClean="0">
              <a:solidFill>
                <a:schemeClr val="tx1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3573" y="2154994"/>
            <a:ext cx="5826719" cy="1096899"/>
          </a:xfrm>
        </p:spPr>
        <p:txBody>
          <a:bodyPr/>
          <a:lstStyle/>
          <a:p>
            <a:r>
              <a:rPr lang="en-NZ" dirty="0" smtClean="0"/>
              <a:t>Lecture 13 SS </a:t>
            </a:r>
            <a:r>
              <a:rPr lang="en-NZ" dirty="0" smtClean="0"/>
              <a:t>2019</a:t>
            </a:r>
            <a:endParaRPr lang="en-NZ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915115" y="5913276"/>
            <a:ext cx="47147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i="1" dirty="0" smtClean="0"/>
              <a:t>The Seine and La Grande </a:t>
            </a:r>
            <a:r>
              <a:rPr lang="en-NZ" i="1" dirty="0" err="1" smtClean="0"/>
              <a:t>Jatte</a:t>
            </a:r>
            <a:r>
              <a:rPr lang="en-NZ" i="1" dirty="0" smtClean="0"/>
              <a:t> – Springtime</a:t>
            </a:r>
          </a:p>
          <a:p>
            <a:pPr algn="ctr"/>
            <a:r>
              <a:rPr lang="en-NZ" dirty="0" smtClean="0"/>
              <a:t>George Seurat 1888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Colour Bitmaps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Colours</a:t>
            </a:r>
          </a:p>
          <a:p>
            <a:pPr lvl="1" eaLnBrk="1" hangingPunct="1"/>
            <a:r>
              <a:rPr lang="en-US" sz="1800" smtClean="0"/>
              <a:t>Use more than 1 bit per pixel</a:t>
            </a:r>
          </a:p>
          <a:p>
            <a:pPr lvl="1" eaLnBrk="1" hangingPunct="1"/>
            <a:r>
              <a:rPr lang="en-US" sz="1800" smtClean="0"/>
              <a:t>Map the binary number to a colour</a:t>
            </a:r>
          </a:p>
          <a:p>
            <a:pPr lvl="1" eaLnBrk="1" hangingPunct="1"/>
            <a:endParaRPr lang="en-US" sz="1800" smtClean="0"/>
          </a:p>
          <a:p>
            <a:pPr eaLnBrk="1" hangingPunct="1">
              <a:buFontTx/>
              <a:buNone/>
            </a:pPr>
            <a:r>
              <a:rPr lang="en-US" smtClean="0"/>
              <a:t> 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DD5B-EF04-4857-94C7-822DB1AD07A8}" type="datetime1">
              <a:rPr lang="en-NZ" smtClean="0"/>
              <a:pPr/>
              <a:t>18/01/2019</a:t>
            </a:fld>
            <a:endParaRPr lang="en-NZ" dirty="0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10</a:t>
            </a:fld>
            <a:endParaRPr lang="en-NZ"/>
          </a:p>
        </p:txBody>
      </p:sp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1255713" y="3160713"/>
            <a:ext cx="2743200" cy="1219200"/>
            <a:chOff x="816" y="2544"/>
            <a:chExt cx="1728" cy="768"/>
          </a:xfrm>
        </p:grpSpPr>
        <p:sp>
          <p:nvSpPr>
            <p:cNvPr id="12317" name="Rectangle 5"/>
            <p:cNvSpPr>
              <a:spLocks noChangeArrowheads="1"/>
            </p:cNvSpPr>
            <p:nvPr/>
          </p:nvSpPr>
          <p:spPr bwMode="auto">
            <a:xfrm>
              <a:off x="816" y="2544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latin typeface="Arial" charset="0"/>
                </a:rPr>
                <a:t>1100</a:t>
              </a:r>
            </a:p>
          </p:txBody>
        </p:sp>
        <p:sp>
          <p:nvSpPr>
            <p:cNvPr id="12318" name="Rectangle 6"/>
            <p:cNvSpPr>
              <a:spLocks noChangeArrowheads="1"/>
            </p:cNvSpPr>
            <p:nvPr/>
          </p:nvSpPr>
          <p:spPr bwMode="auto">
            <a:xfrm>
              <a:off x="1248" y="2544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latin typeface="Arial" charset="0"/>
                </a:rPr>
                <a:t>0010</a:t>
              </a:r>
            </a:p>
          </p:txBody>
        </p:sp>
        <p:sp>
          <p:nvSpPr>
            <p:cNvPr id="12319" name="Rectangle 7"/>
            <p:cNvSpPr>
              <a:spLocks noChangeArrowheads="1"/>
            </p:cNvSpPr>
            <p:nvPr/>
          </p:nvSpPr>
          <p:spPr bwMode="auto">
            <a:xfrm>
              <a:off x="1680" y="2544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latin typeface="Arial" charset="0"/>
                </a:rPr>
                <a:t>1111</a:t>
              </a:r>
            </a:p>
          </p:txBody>
        </p:sp>
        <p:sp>
          <p:nvSpPr>
            <p:cNvPr id="12320" name="Rectangle 8"/>
            <p:cNvSpPr>
              <a:spLocks noChangeArrowheads="1"/>
            </p:cNvSpPr>
            <p:nvPr/>
          </p:nvSpPr>
          <p:spPr bwMode="auto">
            <a:xfrm>
              <a:off x="2112" y="2544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latin typeface="Arial" charset="0"/>
                </a:rPr>
                <a:t>1111</a:t>
              </a:r>
            </a:p>
          </p:txBody>
        </p:sp>
        <p:sp>
          <p:nvSpPr>
            <p:cNvPr id="12321" name="Rectangle 9"/>
            <p:cNvSpPr>
              <a:spLocks noChangeArrowheads="1"/>
            </p:cNvSpPr>
            <p:nvPr/>
          </p:nvSpPr>
          <p:spPr bwMode="auto">
            <a:xfrm>
              <a:off x="816" y="2736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latin typeface="Arial" charset="0"/>
                </a:rPr>
                <a:t>1010</a:t>
              </a:r>
            </a:p>
          </p:txBody>
        </p:sp>
        <p:sp>
          <p:nvSpPr>
            <p:cNvPr id="12322" name="Rectangle 10"/>
            <p:cNvSpPr>
              <a:spLocks noChangeArrowheads="1"/>
            </p:cNvSpPr>
            <p:nvPr/>
          </p:nvSpPr>
          <p:spPr bwMode="auto">
            <a:xfrm>
              <a:off x="1248" y="2736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latin typeface="Arial" charset="0"/>
                </a:rPr>
                <a:t>0101</a:t>
              </a:r>
            </a:p>
          </p:txBody>
        </p:sp>
        <p:sp>
          <p:nvSpPr>
            <p:cNvPr id="12323" name="Rectangle 11"/>
            <p:cNvSpPr>
              <a:spLocks noChangeArrowheads="1"/>
            </p:cNvSpPr>
            <p:nvPr/>
          </p:nvSpPr>
          <p:spPr bwMode="auto">
            <a:xfrm>
              <a:off x="1680" y="2736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latin typeface="Arial" charset="0"/>
                </a:rPr>
                <a:t>0010</a:t>
              </a:r>
            </a:p>
          </p:txBody>
        </p:sp>
        <p:sp>
          <p:nvSpPr>
            <p:cNvPr id="12324" name="Rectangle 12"/>
            <p:cNvSpPr>
              <a:spLocks noChangeArrowheads="1"/>
            </p:cNvSpPr>
            <p:nvPr/>
          </p:nvSpPr>
          <p:spPr bwMode="auto">
            <a:xfrm>
              <a:off x="2112" y="2736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latin typeface="Arial" charset="0"/>
                </a:rPr>
                <a:t>1111</a:t>
              </a:r>
            </a:p>
          </p:txBody>
        </p:sp>
        <p:sp>
          <p:nvSpPr>
            <p:cNvPr id="12325" name="Rectangle 13"/>
            <p:cNvSpPr>
              <a:spLocks noChangeArrowheads="1"/>
            </p:cNvSpPr>
            <p:nvPr/>
          </p:nvSpPr>
          <p:spPr bwMode="auto">
            <a:xfrm>
              <a:off x="816" y="2928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latin typeface="Arial" charset="0"/>
                </a:rPr>
                <a:t>1000</a:t>
              </a:r>
            </a:p>
          </p:txBody>
        </p:sp>
        <p:sp>
          <p:nvSpPr>
            <p:cNvPr id="12326" name="Rectangle 14"/>
            <p:cNvSpPr>
              <a:spLocks noChangeArrowheads="1"/>
            </p:cNvSpPr>
            <p:nvPr/>
          </p:nvSpPr>
          <p:spPr bwMode="auto">
            <a:xfrm>
              <a:off x="1248" y="2928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latin typeface="Arial" charset="0"/>
                </a:rPr>
                <a:t>0111</a:t>
              </a:r>
            </a:p>
          </p:txBody>
        </p:sp>
        <p:sp>
          <p:nvSpPr>
            <p:cNvPr id="12327" name="Rectangle 15"/>
            <p:cNvSpPr>
              <a:spLocks noChangeArrowheads="1"/>
            </p:cNvSpPr>
            <p:nvPr/>
          </p:nvSpPr>
          <p:spPr bwMode="auto">
            <a:xfrm>
              <a:off x="1680" y="2928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latin typeface="Arial" charset="0"/>
                </a:rPr>
                <a:t>0000</a:t>
              </a:r>
            </a:p>
          </p:txBody>
        </p:sp>
        <p:sp>
          <p:nvSpPr>
            <p:cNvPr id="12328" name="Rectangle 16"/>
            <p:cNvSpPr>
              <a:spLocks noChangeArrowheads="1"/>
            </p:cNvSpPr>
            <p:nvPr/>
          </p:nvSpPr>
          <p:spPr bwMode="auto">
            <a:xfrm>
              <a:off x="2112" y="2928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latin typeface="Arial" charset="0"/>
                </a:rPr>
                <a:t>1101</a:t>
              </a:r>
            </a:p>
          </p:txBody>
        </p:sp>
        <p:sp>
          <p:nvSpPr>
            <p:cNvPr id="12329" name="Rectangle 17"/>
            <p:cNvSpPr>
              <a:spLocks noChangeArrowheads="1"/>
            </p:cNvSpPr>
            <p:nvPr/>
          </p:nvSpPr>
          <p:spPr bwMode="auto">
            <a:xfrm>
              <a:off x="816" y="3120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latin typeface="Arial" charset="0"/>
                </a:rPr>
                <a:t>0110</a:t>
              </a:r>
            </a:p>
          </p:txBody>
        </p:sp>
        <p:sp>
          <p:nvSpPr>
            <p:cNvPr id="12330" name="Rectangle 18"/>
            <p:cNvSpPr>
              <a:spLocks noChangeArrowheads="1"/>
            </p:cNvSpPr>
            <p:nvPr/>
          </p:nvSpPr>
          <p:spPr bwMode="auto">
            <a:xfrm>
              <a:off x="1248" y="3120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latin typeface="Arial" charset="0"/>
                </a:rPr>
                <a:t>1111</a:t>
              </a:r>
            </a:p>
          </p:txBody>
        </p:sp>
        <p:sp>
          <p:nvSpPr>
            <p:cNvPr id="12331" name="Rectangle 19"/>
            <p:cNvSpPr>
              <a:spLocks noChangeArrowheads="1"/>
            </p:cNvSpPr>
            <p:nvPr/>
          </p:nvSpPr>
          <p:spPr bwMode="auto">
            <a:xfrm>
              <a:off x="1680" y="3120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latin typeface="Arial" charset="0"/>
                </a:rPr>
                <a:t>1110</a:t>
              </a:r>
            </a:p>
          </p:txBody>
        </p:sp>
        <p:sp>
          <p:nvSpPr>
            <p:cNvPr id="12332" name="Rectangle 20"/>
            <p:cNvSpPr>
              <a:spLocks noChangeArrowheads="1"/>
            </p:cNvSpPr>
            <p:nvPr/>
          </p:nvSpPr>
          <p:spPr bwMode="auto">
            <a:xfrm>
              <a:off x="2112" y="3120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latin typeface="Arial" charset="0"/>
                </a:rPr>
                <a:t>1010</a:t>
              </a:r>
            </a:p>
          </p:txBody>
        </p:sp>
      </p:grpSp>
      <p:sp>
        <p:nvSpPr>
          <p:cNvPr id="12293" name="Text Box 21"/>
          <p:cNvSpPr txBox="1">
            <a:spLocks noChangeArrowheads="1"/>
          </p:cNvSpPr>
          <p:nvPr/>
        </p:nvSpPr>
        <p:spPr bwMode="auto">
          <a:xfrm>
            <a:off x="1484313" y="4532313"/>
            <a:ext cx="23939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>
                <a:latin typeface="Arial" charset="0"/>
              </a:rPr>
              <a:t>Each pixel uses 4 bits</a:t>
            </a:r>
          </a:p>
        </p:txBody>
      </p:sp>
      <p:graphicFrame>
        <p:nvGraphicFramePr>
          <p:cNvPr id="561215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392902"/>
              </p:ext>
            </p:extLst>
          </p:nvPr>
        </p:nvGraphicFramePr>
        <p:xfrm>
          <a:off x="4407607" y="2384884"/>
          <a:ext cx="2420937" cy="2773680"/>
        </p:xfrm>
        <a:graphic>
          <a:graphicData uri="http://schemas.openxmlformats.org/drawingml/2006/table">
            <a:tbl>
              <a:tblPr/>
              <a:tblGrid>
                <a:gridCol w="1211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9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Bits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Colour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0000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Black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Red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0010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Green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0011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Blue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0100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Yellow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…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…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316" name="Text Box 62"/>
          <p:cNvSpPr txBox="1">
            <a:spLocks noChangeArrowheads="1"/>
          </p:cNvSpPr>
          <p:nvPr/>
        </p:nvSpPr>
        <p:spPr bwMode="auto">
          <a:xfrm>
            <a:off x="3959932" y="5186821"/>
            <a:ext cx="333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Colour table used for display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How much memory is required?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buFontTx/>
              <a:buNone/>
            </a:pPr>
            <a:r>
              <a:rPr lang="en-US" dirty="0" smtClean="0"/>
              <a:t>One binary number used for each pixel</a:t>
            </a:r>
          </a:p>
          <a:p>
            <a:pPr lvl="1" eaLnBrk="1" hangingPunct="1"/>
            <a:r>
              <a:rPr lang="en-US" sz="1800" dirty="0" smtClean="0"/>
              <a:t>1 bit	2 </a:t>
            </a:r>
            <a:r>
              <a:rPr lang="en-US" sz="1800" dirty="0" err="1" smtClean="0"/>
              <a:t>colours</a:t>
            </a:r>
            <a:endParaRPr lang="en-US" sz="1800" dirty="0" smtClean="0"/>
          </a:p>
          <a:p>
            <a:pPr lvl="1" eaLnBrk="1" hangingPunct="1"/>
            <a:r>
              <a:rPr lang="en-US" sz="1800" dirty="0" smtClean="0"/>
              <a:t>2 bits	4 </a:t>
            </a:r>
            <a:r>
              <a:rPr lang="en-US" sz="1800" dirty="0" err="1" smtClean="0"/>
              <a:t>colours</a:t>
            </a:r>
            <a:endParaRPr lang="en-US" sz="1800" dirty="0" smtClean="0"/>
          </a:p>
          <a:p>
            <a:pPr lvl="1" eaLnBrk="1" hangingPunct="1"/>
            <a:r>
              <a:rPr lang="en-US" sz="1800" dirty="0" smtClean="0"/>
              <a:t>4 bits	16 </a:t>
            </a:r>
            <a:r>
              <a:rPr lang="en-US" sz="1800" dirty="0" err="1" smtClean="0"/>
              <a:t>colour</a:t>
            </a:r>
            <a:endParaRPr lang="en-US" sz="1800" dirty="0" smtClean="0"/>
          </a:p>
          <a:p>
            <a:pPr lvl="1" eaLnBrk="1" hangingPunct="1"/>
            <a:r>
              <a:rPr lang="en-US" sz="1800" dirty="0" smtClean="0"/>
              <a:t>8 bits	256 </a:t>
            </a:r>
            <a:r>
              <a:rPr lang="en-US" sz="1800" dirty="0" err="1" smtClean="0"/>
              <a:t>colours</a:t>
            </a:r>
            <a:endParaRPr lang="en-US" sz="1800" dirty="0" smtClean="0"/>
          </a:p>
          <a:p>
            <a:pPr lvl="1" eaLnBrk="1" hangingPunct="1"/>
            <a:r>
              <a:rPr lang="en-US" sz="1800" dirty="0" smtClean="0"/>
              <a:t>16 bits	65536 </a:t>
            </a:r>
            <a:r>
              <a:rPr lang="en-US" sz="1800" dirty="0" err="1" smtClean="0"/>
              <a:t>colours</a:t>
            </a:r>
            <a:endParaRPr lang="en-US" sz="1800" dirty="0" smtClean="0"/>
          </a:p>
          <a:p>
            <a:pPr lvl="1" eaLnBrk="1" hangingPunct="1"/>
            <a:r>
              <a:rPr lang="en-US" sz="1800" dirty="0" smtClean="0"/>
              <a:t>24 bits	16,777,216 </a:t>
            </a:r>
            <a:r>
              <a:rPr lang="en-US" sz="1800" dirty="0" err="1" smtClean="0"/>
              <a:t>colours</a:t>
            </a:r>
            <a:endParaRPr lang="en-US" sz="1800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How many bits are required for a 16 </a:t>
            </a:r>
            <a:r>
              <a:rPr lang="en-US" dirty="0" err="1" smtClean="0"/>
              <a:t>colour</a:t>
            </a:r>
            <a:r>
              <a:rPr lang="en-US" dirty="0" smtClean="0"/>
              <a:t> image 100 pixels wide x 8 pixels high?</a:t>
            </a:r>
          </a:p>
          <a:p>
            <a:pPr lvl="1" eaLnBrk="1" hangingPunct="1"/>
            <a:r>
              <a:rPr lang="en-US" sz="2400" dirty="0" smtClean="0"/>
              <a:t>100x8x4 = 3200 bits = 400 bytes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An image using 24 bit </a:t>
            </a:r>
            <a:r>
              <a:rPr lang="en-US" dirty="0" err="1" smtClean="0"/>
              <a:t>colour</a:t>
            </a:r>
            <a:r>
              <a:rPr lang="en-US" smtClean="0"/>
              <a:t>, 1000 </a:t>
            </a:r>
            <a:r>
              <a:rPr lang="en-US" dirty="0" smtClean="0"/>
              <a:t>wide </a:t>
            </a:r>
            <a:r>
              <a:rPr lang="en-US" smtClean="0"/>
              <a:t>x 1000 </a:t>
            </a:r>
            <a:r>
              <a:rPr lang="en-US" dirty="0" smtClean="0"/>
              <a:t>high (1 Megapixel)?</a:t>
            </a:r>
          </a:p>
          <a:p>
            <a:pPr lvl="1" eaLnBrk="1" hangingPunct="1"/>
            <a:r>
              <a:rPr lang="en-US" sz="2000" dirty="0" smtClean="0"/>
              <a:t>3 MB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3A81-9ED0-4122-8608-283AEE9CB4DE}" type="datetime1">
              <a:rPr lang="en-NZ" smtClean="0"/>
              <a:pPr/>
              <a:t>18/01/2019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11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Exercises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How many colours can be represented by 3 bits?</a:t>
            </a:r>
          </a:p>
          <a:p>
            <a:endParaRPr lang="en-NZ" sz="1600" dirty="0" smtClean="0"/>
          </a:p>
          <a:p>
            <a:endParaRPr lang="en-NZ" dirty="0" smtClean="0">
              <a:solidFill>
                <a:srgbClr val="FF0000"/>
              </a:solidFill>
            </a:endParaRPr>
          </a:p>
          <a:p>
            <a:endParaRPr lang="en-NZ" sz="1600" dirty="0" smtClean="0">
              <a:solidFill>
                <a:srgbClr val="FF0000"/>
              </a:solidFill>
            </a:endParaRPr>
          </a:p>
          <a:p>
            <a:r>
              <a:rPr lang="en-NZ" dirty="0" smtClean="0"/>
              <a:t>How many bits are required to represent 128 different colours?</a:t>
            </a:r>
          </a:p>
          <a:p>
            <a:endParaRPr lang="en-NZ" sz="1600" dirty="0" smtClean="0"/>
          </a:p>
          <a:p>
            <a:endParaRPr lang="en-N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NZ" sz="1600" dirty="0" smtClean="0">
              <a:solidFill>
                <a:srgbClr val="FF0000"/>
              </a:solidFill>
            </a:endParaRPr>
          </a:p>
          <a:p>
            <a:r>
              <a:rPr lang="en-NZ" dirty="0" smtClean="0"/>
              <a:t>How much memory would be required to store a black and white image that is 10 pixels high and 5 pixels wide?  Show your working.</a:t>
            </a:r>
          </a:p>
          <a:p>
            <a:endParaRPr lang="en-NZ" sz="1600" dirty="0" smtClean="0"/>
          </a:p>
          <a:p>
            <a:endParaRPr lang="en-NZ" dirty="0" smtClean="0">
              <a:solidFill>
                <a:srgbClr val="FF0000"/>
              </a:solidFill>
            </a:endParaRPr>
          </a:p>
          <a:p>
            <a:endParaRPr lang="en-NZ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C00F3-D83B-40CE-AD42-60719EED558F}" type="datetime1">
              <a:rPr lang="en-NZ" smtClean="0"/>
              <a:pPr/>
              <a:t>18/01/2019</a:t>
            </a:fld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12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Exercises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How much memory </a:t>
            </a:r>
            <a:r>
              <a:rPr lang="en-NZ" dirty="0" smtClean="0"/>
              <a:t>(in bytes) would </a:t>
            </a:r>
            <a:r>
              <a:rPr lang="en-NZ" dirty="0"/>
              <a:t>be required to store an image that has 256 different colours and is 3 pixels high and 5 pixels wide?  Show your working</a:t>
            </a:r>
            <a:r>
              <a:rPr lang="en-NZ" dirty="0" smtClean="0"/>
              <a:t>.</a:t>
            </a:r>
          </a:p>
          <a:p>
            <a:endParaRPr lang="en-NZ" dirty="0" smtClean="0"/>
          </a:p>
          <a:p>
            <a:endParaRPr lang="en-NZ" dirty="0" smtClean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10823-05B7-4193-905F-2261458F65A1}" type="datetime1">
              <a:rPr lang="en-NZ" smtClean="0"/>
              <a:pPr/>
              <a:t>18/01/2019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9249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Displays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en-NZ" smtClean="0"/>
              <a:t>Screens use a combination of Red, Green and Blue lights</a:t>
            </a:r>
          </a:p>
          <a:p>
            <a:pPr lvl="1" eaLnBrk="1" hangingPunct="1"/>
            <a:r>
              <a:rPr lang="en-NZ" sz="1800" smtClean="0"/>
              <a:t>RGB colour</a:t>
            </a:r>
          </a:p>
          <a:p>
            <a:pPr lvl="1" eaLnBrk="1" hangingPunct="1"/>
            <a:endParaRPr lang="en-NZ" sz="1800" smtClean="0"/>
          </a:p>
          <a:p>
            <a:pPr lvl="1" eaLnBrk="1" hangingPunct="1"/>
            <a:endParaRPr lang="en-NZ" sz="1800" smtClean="0"/>
          </a:p>
          <a:p>
            <a:pPr lvl="1" eaLnBrk="1" hangingPunct="1"/>
            <a:endParaRPr lang="en-NZ" sz="1800" smtClean="0"/>
          </a:p>
          <a:p>
            <a:pPr lvl="1" eaLnBrk="1" hangingPunct="1"/>
            <a:endParaRPr lang="en-NZ" sz="1800" smtClean="0"/>
          </a:p>
          <a:p>
            <a:pPr lvl="1" eaLnBrk="1" hangingPunct="1"/>
            <a:endParaRPr lang="en-NZ" sz="1800" smtClean="0"/>
          </a:p>
          <a:p>
            <a:pPr lvl="1" eaLnBrk="1" hangingPunct="1"/>
            <a:endParaRPr lang="en-NZ" sz="1800" smtClean="0"/>
          </a:p>
          <a:p>
            <a:pPr lvl="1" eaLnBrk="1" hangingPunct="1"/>
            <a:endParaRPr lang="en-NZ" sz="1800" smtClean="0"/>
          </a:p>
          <a:p>
            <a:pPr eaLnBrk="1" hangingPunct="1">
              <a:buFontTx/>
              <a:buNone/>
            </a:pPr>
            <a:r>
              <a:rPr lang="en-NZ" smtClean="0"/>
              <a:t>Use one byte (8 bits) for each colour</a:t>
            </a:r>
          </a:p>
          <a:p>
            <a:pPr lvl="1" eaLnBrk="1" hangingPunct="1"/>
            <a:r>
              <a:rPr lang="en-NZ" sz="1800" smtClean="0"/>
              <a:t>256 different levels of red brightness </a:t>
            </a:r>
          </a:p>
          <a:p>
            <a:pPr lvl="1" eaLnBrk="1" hangingPunct="1"/>
            <a:r>
              <a:rPr lang="en-NZ" sz="1800" smtClean="0"/>
              <a:t>256 different levels of green brightness </a:t>
            </a:r>
          </a:p>
          <a:p>
            <a:pPr lvl="1" eaLnBrk="1" hangingPunct="1"/>
            <a:r>
              <a:rPr lang="en-NZ" sz="1800" smtClean="0"/>
              <a:t>256 different levels of blue brightness 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53E3-B42E-4529-AF62-862DC167F933}" type="datetime1">
              <a:rPr lang="en-NZ" smtClean="0"/>
              <a:pPr/>
              <a:t>18/01/2019</a:t>
            </a:fld>
            <a:endParaRPr lang="en-N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14</a:t>
            </a:fld>
            <a:endParaRPr lang="en-NZ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793875" y="2024844"/>
            <a:ext cx="1344613" cy="10747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617663" y="3188481"/>
            <a:ext cx="1714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NZ"/>
              <a:t>A single pixel </a:t>
            </a:r>
          </a:p>
          <a:p>
            <a:pPr algn="ctr"/>
            <a:r>
              <a:rPr lang="en-NZ"/>
              <a:t>at distance</a:t>
            </a:r>
            <a:endParaRPr lang="en-US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3893108" y="3188481"/>
            <a:ext cx="165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NZ"/>
              <a:t>A single pixel</a:t>
            </a:r>
          </a:p>
          <a:p>
            <a:pPr algn="ctr"/>
            <a:r>
              <a:rPr lang="en-NZ"/>
              <a:t>close up</a:t>
            </a:r>
            <a:endParaRPr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4069321" y="2024844"/>
            <a:ext cx="447675" cy="107473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4516996" y="2024844"/>
            <a:ext cx="447675" cy="1074737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4966258" y="2024844"/>
            <a:ext cx="447675" cy="1074737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Compressing Images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smtClean="0"/>
              <a:t>Simply reducing number of colours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Image is 200 pixels wide, 200 pixels high</a:t>
            </a:r>
          </a:p>
          <a:p>
            <a:pPr eaLnBrk="1" hangingPunct="1">
              <a:buFontTx/>
              <a:buNone/>
            </a:pPr>
            <a:r>
              <a:rPr lang="en-US" smtClean="0"/>
              <a:t>		= 40,000 pixels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E3B12-8EF1-44B5-9E90-6EAE270CFD7D}" type="datetime1">
              <a:rPr lang="en-NZ" smtClean="0"/>
              <a:pPr/>
              <a:t>18/01/2019</a:t>
            </a:fld>
            <a:endParaRPr lang="en-N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15</a:t>
            </a:fld>
            <a:endParaRPr lang="en-NZ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9532" y="1682068"/>
            <a:ext cx="2508250" cy="2508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67782" y="1682068"/>
            <a:ext cx="2509838" cy="25098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77620" y="1682068"/>
            <a:ext cx="2508250" cy="2508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897695" y="4010930"/>
            <a:ext cx="1427162" cy="5302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400">
                <a:latin typeface="Arial" charset="0"/>
              </a:rPr>
              <a:t>31,942 colours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75 KB</a:t>
            </a:r>
            <a:endParaRPr lang="en-US" b="0">
              <a:latin typeface="Arial" charset="0"/>
            </a:endParaRP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3496432" y="4010930"/>
            <a:ext cx="1181100" cy="5302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400">
                <a:latin typeface="Arial" charset="0"/>
              </a:rPr>
              <a:t>256 colours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40 KB</a:t>
            </a:r>
            <a:endParaRPr lang="en-US" b="0">
              <a:latin typeface="Arial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6184070" y="3922030"/>
            <a:ext cx="1082675" cy="5302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400">
                <a:latin typeface="Arial" charset="0"/>
              </a:rPr>
              <a:t>16 colours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20 KB</a:t>
            </a:r>
            <a:endParaRPr lang="en-US" b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Compression Algorithms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Graphics Interchange Format (GIF)</a:t>
            </a:r>
          </a:p>
          <a:p>
            <a:pPr lvl="1" eaLnBrk="1" hangingPunct="1"/>
            <a:r>
              <a:rPr lang="en-US" sz="1800" dirty="0" smtClean="0"/>
              <a:t>Lossless method</a:t>
            </a:r>
          </a:p>
          <a:p>
            <a:pPr lvl="1" eaLnBrk="1" hangingPunct="1"/>
            <a:r>
              <a:rPr lang="en-US" sz="1800" dirty="0" smtClean="0"/>
              <a:t>256 </a:t>
            </a:r>
            <a:r>
              <a:rPr lang="en-US" sz="1800" dirty="0" err="1" smtClean="0"/>
              <a:t>colours</a:t>
            </a:r>
            <a:endParaRPr lang="en-US" sz="1800" dirty="0" smtClean="0"/>
          </a:p>
          <a:p>
            <a:pPr lvl="1" eaLnBrk="1" hangingPunct="1"/>
            <a:r>
              <a:rPr lang="en-US" sz="1800" dirty="0" smtClean="0"/>
              <a:t>Good for graphics, poor for photos</a:t>
            </a:r>
          </a:p>
          <a:p>
            <a:pPr lvl="1" eaLnBrk="1" hangingPunct="1"/>
            <a:r>
              <a:rPr lang="en-US" sz="1800" dirty="0" smtClean="0"/>
              <a:t>Uses an algorithm that was patented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4DBE-C363-493C-9320-66E62EB5F682}" type="datetime1">
              <a:rPr lang="en-NZ" smtClean="0"/>
              <a:pPr/>
              <a:t>18/01/2019</a:t>
            </a:fld>
            <a:endParaRPr lang="en-N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16</a:t>
            </a:fld>
            <a:endParaRPr lang="en-NZ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2630488"/>
            <a:ext cx="1951038" cy="19510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</p:pic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4554763" y="4800600"/>
            <a:ext cx="3149585" cy="92868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b="0">
                <a:latin typeface="Arial" charset="0"/>
              </a:rPr>
              <a:t>Image Size:		200x200</a:t>
            </a:r>
          </a:p>
          <a:p>
            <a:pPr eaLnBrk="0" hangingPunct="0"/>
            <a:r>
              <a:rPr lang="en-US" b="0">
                <a:latin typeface="Arial" charset="0"/>
              </a:rPr>
              <a:t>Original (256 colours):	40KB</a:t>
            </a:r>
          </a:p>
          <a:p>
            <a:pPr eaLnBrk="0" hangingPunct="0"/>
            <a:r>
              <a:rPr lang="en-US" b="0">
                <a:latin typeface="Arial" charset="0"/>
              </a:rPr>
              <a:t>GIF (256 colours):	32KB</a:t>
            </a:r>
          </a:p>
        </p:txBody>
      </p:sp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3581400"/>
            <a:ext cx="1951037" cy="9763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</p:pic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540106" y="4800600"/>
            <a:ext cx="3167798" cy="92868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b="0">
                <a:latin typeface="Arial" charset="0"/>
              </a:rPr>
              <a:t>Image Size: 		200x100</a:t>
            </a:r>
          </a:p>
          <a:p>
            <a:pPr eaLnBrk="0" hangingPunct="0"/>
            <a:r>
              <a:rPr lang="en-US" b="0">
                <a:latin typeface="Arial" charset="0"/>
              </a:rPr>
              <a:t>Original (256 colours):	20KB</a:t>
            </a:r>
          </a:p>
          <a:p>
            <a:pPr eaLnBrk="0" hangingPunct="0"/>
            <a:r>
              <a:rPr lang="en-US" b="0">
                <a:latin typeface="Arial" charset="0"/>
              </a:rPr>
              <a:t>GIF (256 colours):	  3KB</a:t>
            </a:r>
          </a:p>
        </p:txBody>
      </p:sp>
      <p:sp>
        <p:nvSpPr>
          <p:cNvPr id="17416" name="Rectangle 7"/>
          <p:cNvSpPr>
            <a:spLocks noChangeArrowheads="1"/>
          </p:cNvSpPr>
          <p:nvPr/>
        </p:nvSpPr>
        <p:spPr bwMode="auto">
          <a:xfrm>
            <a:off x="2420665" y="5949280"/>
            <a:ext cx="35194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dirty="0"/>
              <a:t>http://en.wikipedia.org/wiki/Gif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Compression Algorithms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Portable Network Graphics (PNG)</a:t>
            </a:r>
          </a:p>
          <a:p>
            <a:pPr lvl="1" eaLnBrk="1" hangingPunct="1"/>
            <a:r>
              <a:rPr lang="en-US" sz="1800" smtClean="0"/>
              <a:t>Replacement to GIF</a:t>
            </a:r>
          </a:p>
          <a:p>
            <a:pPr lvl="1" eaLnBrk="1" hangingPunct="1"/>
            <a:r>
              <a:rPr lang="en-US" sz="1800" smtClean="0"/>
              <a:t>Lossless method</a:t>
            </a:r>
          </a:p>
          <a:p>
            <a:pPr lvl="1" eaLnBrk="1" hangingPunct="1"/>
            <a:r>
              <a:rPr lang="en-US" sz="1800" smtClean="0"/>
              <a:t>16 million colours (24 bit) </a:t>
            </a:r>
          </a:p>
          <a:p>
            <a:pPr lvl="1" eaLnBrk="1" hangingPunct="1"/>
            <a:r>
              <a:rPr lang="en-US" sz="1800" smtClean="0"/>
              <a:t>Good for graphics, poor for photos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ED452-3E01-4B7E-BB73-BF184F670F49}" type="datetime1">
              <a:rPr lang="en-NZ" smtClean="0"/>
              <a:pPr/>
              <a:t>18/01/2019</a:t>
            </a:fld>
            <a:endParaRPr lang="en-N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17</a:t>
            </a:fld>
            <a:endParaRPr lang="en-NZ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18882" y="2630488"/>
            <a:ext cx="1939846" cy="19510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</p:pic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4321932" y="4800600"/>
            <a:ext cx="3794457" cy="92868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b="0">
                <a:latin typeface="Arial" charset="0"/>
              </a:rPr>
              <a:t>Image Size:		200x200</a:t>
            </a:r>
          </a:p>
          <a:p>
            <a:pPr eaLnBrk="0" hangingPunct="0"/>
            <a:r>
              <a:rPr lang="en-US" b="0">
                <a:latin typeface="Arial" charset="0"/>
              </a:rPr>
              <a:t>Original (16M colours):	120KB</a:t>
            </a:r>
          </a:p>
          <a:p>
            <a:pPr eaLnBrk="0" hangingPunct="0"/>
            <a:r>
              <a:rPr lang="en-US" b="0">
                <a:latin typeface="Arial" charset="0"/>
              </a:rPr>
              <a:t>PNG (16M colours):	68KB</a:t>
            </a:r>
          </a:p>
        </p:txBody>
      </p:sp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10445" y="3581400"/>
            <a:ext cx="1939845" cy="9763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</p:pic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647564" y="4800600"/>
            <a:ext cx="3204356" cy="92868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b="0">
                <a:latin typeface="Arial" charset="0"/>
              </a:rPr>
              <a:t>Image Size: 		200x100</a:t>
            </a:r>
          </a:p>
          <a:p>
            <a:pPr eaLnBrk="0" hangingPunct="0"/>
            <a:r>
              <a:rPr lang="en-US" b="0">
                <a:latin typeface="Arial" charset="0"/>
              </a:rPr>
              <a:t>Original (256 colours):	20KB</a:t>
            </a:r>
          </a:p>
          <a:p>
            <a:pPr eaLnBrk="0" hangingPunct="0"/>
            <a:r>
              <a:rPr lang="en-US" b="0">
                <a:latin typeface="Arial" charset="0"/>
              </a:rPr>
              <a:t>PNG (16M colours):	  4KB</a:t>
            </a:r>
          </a:p>
        </p:txBody>
      </p:sp>
      <p:sp>
        <p:nvSpPr>
          <p:cNvPr id="18440" name="Rectangle 7"/>
          <p:cNvSpPr>
            <a:spLocks noChangeArrowheads="1"/>
          </p:cNvSpPr>
          <p:nvPr/>
        </p:nvSpPr>
        <p:spPr bwMode="auto">
          <a:xfrm>
            <a:off x="2154150" y="5946050"/>
            <a:ext cx="36337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dirty="0"/>
              <a:t>http://en.wikipedia.org/wiki/Png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2"/>
          <p:cNvSpPr>
            <a:spLocks noChangeShapeType="1"/>
          </p:cNvSpPr>
          <p:nvPr/>
        </p:nvSpPr>
        <p:spPr bwMode="auto">
          <a:xfrm>
            <a:off x="7315200" y="2362200"/>
            <a:ext cx="1295400" cy="342900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NZ"/>
          </a:p>
        </p:txBody>
      </p:sp>
      <p:sp>
        <p:nvSpPr>
          <p:cNvPr id="19459" name="Line 3"/>
          <p:cNvSpPr>
            <a:spLocks noChangeShapeType="1"/>
          </p:cNvSpPr>
          <p:nvPr/>
        </p:nvSpPr>
        <p:spPr bwMode="auto">
          <a:xfrm flipH="1">
            <a:off x="6172200" y="2209800"/>
            <a:ext cx="609600" cy="365760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NZ"/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H="1">
            <a:off x="6172200" y="2133600"/>
            <a:ext cx="533400" cy="236220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NZ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7391400" y="1981200"/>
            <a:ext cx="1219200" cy="251460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NZ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Compression Algorithms - JPEG</a:t>
            </a:r>
          </a:p>
        </p:txBody>
      </p:sp>
      <p:sp>
        <p:nvSpPr>
          <p:cNvPr id="19463" name="Rectangle 7"/>
          <p:cNvSpPr>
            <a:spLocks noGrp="1" noChangeArrowheads="1"/>
          </p:cNvSpPr>
          <p:nvPr>
            <p:ph idx="1"/>
          </p:nvPr>
        </p:nvSpPr>
        <p:spPr>
          <a:xfrm>
            <a:off x="609599" y="1052736"/>
            <a:ext cx="6347714" cy="4644516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Joint Photographic Experts Group (JPEG)</a:t>
            </a:r>
          </a:p>
          <a:p>
            <a:pPr lvl="1" eaLnBrk="1" hangingPunct="1"/>
            <a:r>
              <a:rPr lang="en-US" sz="1800" dirty="0" err="1" smtClean="0"/>
              <a:t>Lossy</a:t>
            </a:r>
            <a:r>
              <a:rPr lang="en-US" sz="1800" dirty="0" smtClean="0"/>
              <a:t> method</a:t>
            </a:r>
          </a:p>
          <a:p>
            <a:pPr lvl="1" eaLnBrk="1" hangingPunct="1"/>
            <a:r>
              <a:rPr lang="en-US" sz="1800" dirty="0" smtClean="0"/>
              <a:t>16 Million </a:t>
            </a:r>
            <a:r>
              <a:rPr lang="en-US" sz="1800" dirty="0" err="1" smtClean="0"/>
              <a:t>colours</a:t>
            </a:r>
            <a:r>
              <a:rPr lang="en-US" sz="1800" dirty="0" smtClean="0"/>
              <a:t> (24 bit)</a:t>
            </a:r>
          </a:p>
          <a:p>
            <a:pPr lvl="1" eaLnBrk="1" hangingPunct="1"/>
            <a:r>
              <a:rPr lang="en-US" sz="1800" dirty="0" smtClean="0"/>
              <a:t>Averages nearby </a:t>
            </a:r>
            <a:r>
              <a:rPr lang="en-US" sz="1800" dirty="0" err="1" smtClean="0"/>
              <a:t>colours</a:t>
            </a:r>
            <a:endParaRPr lang="en-US" sz="1800" dirty="0" smtClean="0"/>
          </a:p>
          <a:p>
            <a:pPr lvl="1" eaLnBrk="1" hangingPunct="1"/>
            <a:r>
              <a:rPr lang="en-US" sz="1800" dirty="0" smtClean="0"/>
              <a:t>Different degrees of compression</a:t>
            </a:r>
          </a:p>
          <a:p>
            <a:pPr lvl="1" eaLnBrk="1" hangingPunct="1"/>
            <a:r>
              <a:rPr lang="en-US" sz="1800" dirty="0" smtClean="0"/>
              <a:t>Good for photos, poor for graphics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4F78E-62DC-4753-9A2F-F1659D4EF68E}" type="datetime1">
              <a:rPr lang="en-NZ" smtClean="0"/>
              <a:pPr/>
              <a:t>18/01/2019</a:t>
            </a:fld>
            <a:endParaRPr lang="en-NZ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18</a:t>
            </a:fld>
            <a:endParaRPr lang="en-NZ"/>
          </a:p>
        </p:txBody>
      </p:sp>
      <p:pic>
        <p:nvPicPr>
          <p:cNvPr id="1946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7604" y="3573216"/>
            <a:ext cx="1800000" cy="1800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9465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07929" y="3573216"/>
            <a:ext cx="1800000" cy="1800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808038" y="5409220"/>
            <a:ext cx="2157412" cy="7429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Arial" charset="0"/>
              </a:rPr>
              <a:t>Image Size:      200x200</a:t>
            </a:r>
          </a:p>
          <a:p>
            <a:pPr eaLnBrk="0" hangingPunct="0"/>
            <a:r>
              <a:rPr lang="en-US" sz="1400">
                <a:latin typeface="Arial" charset="0"/>
              </a:rPr>
              <a:t>Original:	       120KB</a:t>
            </a:r>
          </a:p>
          <a:p>
            <a:pPr eaLnBrk="0" hangingPunct="0"/>
            <a:r>
              <a:rPr lang="en-US" sz="1400">
                <a:latin typeface="Arial" charset="0"/>
              </a:rPr>
              <a:t>JPEG (50%):      6KB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3406775" y="5409220"/>
            <a:ext cx="2157413" cy="7429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Arial" charset="0"/>
              </a:rPr>
              <a:t>Image Size:      200x200</a:t>
            </a:r>
          </a:p>
          <a:p>
            <a:pPr eaLnBrk="0" hangingPunct="0"/>
            <a:r>
              <a:rPr lang="en-US" sz="1400">
                <a:latin typeface="Arial" charset="0"/>
              </a:rPr>
              <a:t>Original:	       120KB</a:t>
            </a:r>
          </a:p>
          <a:p>
            <a:pPr eaLnBrk="0" hangingPunct="0"/>
            <a:r>
              <a:rPr lang="en-US" sz="1400">
                <a:latin typeface="Arial" charset="0"/>
              </a:rPr>
              <a:t>JPEG (99%):      2KB</a:t>
            </a:r>
          </a:p>
        </p:txBody>
      </p:sp>
      <p:grpSp>
        <p:nvGrpSpPr>
          <p:cNvPr id="19468" name="Group 12"/>
          <p:cNvGrpSpPr>
            <a:grpSpLocks/>
          </p:cNvGrpSpPr>
          <p:nvPr/>
        </p:nvGrpSpPr>
        <p:grpSpPr bwMode="auto">
          <a:xfrm>
            <a:off x="6453188" y="1447800"/>
            <a:ext cx="2157412" cy="1962150"/>
            <a:chOff x="4032" y="864"/>
            <a:chExt cx="1359" cy="1236"/>
          </a:xfrm>
        </p:grpSpPr>
        <p:pic>
          <p:nvPicPr>
            <p:cNvPr id="19471" name="Picture 1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080" y="864"/>
              <a:ext cx="1229" cy="615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</p:pic>
        <p:sp>
          <p:nvSpPr>
            <p:cNvPr id="19472" name="Text Box 14"/>
            <p:cNvSpPr txBox="1">
              <a:spLocks noChangeArrowheads="1"/>
            </p:cNvSpPr>
            <p:nvPr/>
          </p:nvSpPr>
          <p:spPr bwMode="auto">
            <a:xfrm>
              <a:off x="4032" y="1632"/>
              <a:ext cx="1359" cy="46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>
                  <a:latin typeface="Arial" charset="0"/>
                </a:rPr>
                <a:t>Image Size:      200x100</a:t>
              </a:r>
            </a:p>
            <a:p>
              <a:pPr eaLnBrk="0" hangingPunct="0"/>
              <a:r>
                <a:rPr lang="en-US" sz="1400">
                  <a:latin typeface="Arial" charset="0"/>
                </a:rPr>
                <a:t>Original:	       60KB</a:t>
              </a:r>
            </a:p>
            <a:p>
              <a:pPr eaLnBrk="0" hangingPunct="0"/>
              <a:r>
                <a:rPr lang="en-US" sz="1400">
                  <a:latin typeface="Arial" charset="0"/>
                </a:rPr>
                <a:t>JPEG (50%):      5KB</a:t>
              </a:r>
            </a:p>
          </p:txBody>
        </p:sp>
      </p:grpSp>
      <p:pic>
        <p:nvPicPr>
          <p:cNvPr id="19469" name="Picture 1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72200" y="4495800"/>
            <a:ext cx="2468563" cy="1327150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</p:pic>
      <p:sp>
        <p:nvSpPr>
          <p:cNvPr id="19470" name="Rectangle 15"/>
          <p:cNvSpPr>
            <a:spLocks noChangeArrowheads="1"/>
          </p:cNvSpPr>
          <p:nvPr/>
        </p:nvSpPr>
        <p:spPr bwMode="auto">
          <a:xfrm>
            <a:off x="1757544" y="6116638"/>
            <a:ext cx="3673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dirty="0"/>
              <a:t>http://en.wikipedia.org/wiki/jpeg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6672064" y="1016732"/>
            <a:ext cx="685800" cy="1600200"/>
          </a:xfrm>
          <a:prstGeom prst="upDownArrow">
            <a:avLst>
              <a:gd name="adj1" fmla="val 50000"/>
              <a:gd name="adj2" fmla="val 46667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Vector Graphics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idx="1"/>
          </p:nvPr>
        </p:nvSpPr>
        <p:spPr>
          <a:xfrm>
            <a:off x="609599" y="836712"/>
            <a:ext cx="6347714" cy="4644516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Object-oriented graphics</a:t>
            </a:r>
          </a:p>
          <a:p>
            <a:pPr lvl="1" eaLnBrk="1" hangingPunct="1"/>
            <a:r>
              <a:rPr lang="en-US" sz="1800" dirty="0" smtClean="0"/>
              <a:t>Objects created independently </a:t>
            </a:r>
          </a:p>
          <a:p>
            <a:pPr lvl="1" eaLnBrk="1" hangingPunct="1"/>
            <a:r>
              <a:rPr lang="en-US" sz="1800" dirty="0" smtClean="0"/>
              <a:t>Defined by mathematical formulae</a:t>
            </a:r>
          </a:p>
          <a:p>
            <a:pPr lvl="1" eaLnBrk="1" hangingPunct="1"/>
            <a:endParaRPr lang="en-US" sz="1800" dirty="0" smtClean="0"/>
          </a:p>
          <a:p>
            <a:pPr eaLnBrk="1" hangingPunct="1">
              <a:buFontTx/>
              <a:buNone/>
            </a:pPr>
            <a:r>
              <a:rPr lang="en-NZ" dirty="0" smtClean="0"/>
              <a:t>Advantages</a:t>
            </a:r>
          </a:p>
          <a:p>
            <a:pPr lvl="1" eaLnBrk="1" hangingPunct="1"/>
            <a:r>
              <a:rPr lang="en-NZ" sz="1800" dirty="0" smtClean="0"/>
              <a:t>Very small memory requirements</a:t>
            </a:r>
          </a:p>
          <a:p>
            <a:pPr lvl="1" eaLnBrk="1" hangingPunct="1"/>
            <a:r>
              <a:rPr lang="en-NZ" sz="1800" dirty="0" smtClean="0"/>
              <a:t>Memory independent of the image size</a:t>
            </a:r>
          </a:p>
          <a:p>
            <a:pPr lvl="1" eaLnBrk="1" hangingPunct="1"/>
            <a:r>
              <a:rPr lang="en-NZ" sz="1800" dirty="0" smtClean="0"/>
              <a:t>Scale to any size without loss of quality</a:t>
            </a:r>
          </a:p>
          <a:p>
            <a:pPr lvl="1" eaLnBrk="1" hangingPunct="1"/>
            <a:endParaRPr lang="en-US" sz="1800" dirty="0" smtClean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5BF0-4A4E-4033-AD9B-25402407578F}" type="datetime1">
              <a:rPr lang="en-NZ" smtClean="0"/>
              <a:pPr/>
              <a:t>18/01/2019</a:t>
            </a:fld>
            <a:endParaRPr lang="en-N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19</a:t>
            </a:fld>
            <a:endParaRPr lang="en-NZ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777450" y="3455132"/>
            <a:ext cx="1524000" cy="1447800"/>
          </a:xfrm>
          <a:prstGeom prst="rect">
            <a:avLst/>
          </a:prstGeom>
          <a:solidFill>
            <a:srgbClr val="66CCFF"/>
          </a:solidFill>
          <a:ln w="5715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Oval 6"/>
          <p:cNvSpPr>
            <a:spLocks noChangeArrowheads="1"/>
          </p:cNvSpPr>
          <p:nvPr/>
        </p:nvSpPr>
        <p:spPr bwMode="auto">
          <a:xfrm>
            <a:off x="5148064" y="1931132"/>
            <a:ext cx="1066800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AutoShape 7"/>
          <p:cNvSpPr>
            <a:spLocks noChangeArrowheads="1"/>
          </p:cNvSpPr>
          <p:nvPr/>
        </p:nvSpPr>
        <p:spPr bwMode="auto">
          <a:xfrm>
            <a:off x="5681464" y="1245332"/>
            <a:ext cx="1447800" cy="1143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5376664" y="1092932"/>
            <a:ext cx="1905000" cy="1905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NZ"/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1706563" y="4086225"/>
            <a:ext cx="3038475" cy="1749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9388" lvl="1"/>
            <a:r>
              <a:rPr lang="en-US" b="0"/>
              <a:t>Object Type:	Square</a:t>
            </a:r>
          </a:p>
          <a:p>
            <a:pPr marL="179388" lvl="1"/>
            <a:r>
              <a:rPr lang="en-US" b="0"/>
              <a:t>Height:		100</a:t>
            </a:r>
          </a:p>
          <a:p>
            <a:pPr marL="179388" lvl="1"/>
            <a:r>
              <a:rPr lang="en-US" b="0"/>
              <a:t>Width:  	100</a:t>
            </a:r>
          </a:p>
          <a:p>
            <a:pPr marL="179388" lvl="1"/>
            <a:r>
              <a:rPr lang="en-US" b="0"/>
              <a:t>Position_X:	354</a:t>
            </a:r>
          </a:p>
          <a:p>
            <a:pPr marL="179388" lvl="1"/>
            <a:r>
              <a:rPr lang="en-US" b="0"/>
              <a:t>Position_Y:	289</a:t>
            </a:r>
          </a:p>
          <a:p>
            <a:pPr marL="179388" lvl="1"/>
            <a:r>
              <a:rPr lang="en-US" b="0"/>
              <a:t>Fill Colour:	Light Blue</a:t>
            </a:r>
            <a:endParaRPr lang="en-NZ"/>
          </a:p>
        </p:txBody>
      </p:sp>
      <p:sp>
        <p:nvSpPr>
          <p:cNvPr id="20490" name="Rectangle 9"/>
          <p:cNvSpPr>
            <a:spLocks noChangeArrowheads="1"/>
          </p:cNvSpPr>
          <p:nvPr/>
        </p:nvSpPr>
        <p:spPr bwMode="auto">
          <a:xfrm>
            <a:off x="1828390" y="6041495"/>
            <a:ext cx="49942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dirty="0"/>
              <a:t>http://en.wikipedia.org/wiki/Vector_graphics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Learning Outcomes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NZ" dirty="0" smtClean="0"/>
              <a:t>Students should be able to:</a:t>
            </a:r>
          </a:p>
          <a:p>
            <a:pPr lvl="1" eaLnBrk="1" hangingPunct="1"/>
            <a:r>
              <a:rPr lang="en-NZ" sz="1800" dirty="0" smtClean="0"/>
              <a:t>Describe the differences between bitmap graphics and vector graphics</a:t>
            </a:r>
          </a:p>
          <a:p>
            <a:pPr lvl="1" eaLnBrk="1" hangingPunct="1"/>
            <a:r>
              <a:rPr lang="en-NZ" sz="1800" dirty="0" smtClean="0"/>
              <a:t>Calculate the size in bytes of a bitmap image</a:t>
            </a:r>
          </a:p>
          <a:p>
            <a:pPr lvl="1" eaLnBrk="1" hangingPunct="1"/>
            <a:r>
              <a:rPr lang="en-NZ" sz="1800" dirty="0" smtClean="0"/>
              <a:t>Compare and contrast different compression methods (jpeg, gif and </a:t>
            </a:r>
            <a:r>
              <a:rPr lang="en-NZ" sz="1800" dirty="0" err="1" smtClean="0"/>
              <a:t>png</a:t>
            </a:r>
            <a:r>
              <a:rPr lang="en-NZ" sz="1800" dirty="0" smtClean="0"/>
              <a:t>)</a:t>
            </a:r>
          </a:p>
          <a:p>
            <a:pPr eaLnBrk="1" hangingPunct="1">
              <a:buFontTx/>
              <a:buNone/>
            </a:pPr>
            <a:endParaRPr lang="en-NZ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4C57-B76E-4660-8AB0-6843825BD764}" type="datetime1">
              <a:rPr lang="en-NZ" smtClean="0"/>
              <a:pPr/>
              <a:t>18/01/2019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Bitmap and Vector Graphics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73F47-75ED-499C-9E29-5A0D31587B3E}" type="datetime1">
              <a:rPr lang="en-NZ" smtClean="0"/>
              <a:pPr/>
              <a:t>18/01/2019</a:t>
            </a:fld>
            <a:endParaRPr lang="en-N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20</a:t>
            </a:fld>
            <a:endParaRPr lang="en-NZ"/>
          </a:p>
        </p:txBody>
      </p:sp>
      <p:pic>
        <p:nvPicPr>
          <p:cNvPr id="21508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7524" y="1448780"/>
            <a:ext cx="3548063" cy="356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7974" y="1455130"/>
            <a:ext cx="4164013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Text Box 7"/>
          <p:cNvSpPr txBox="1">
            <a:spLocks noChangeArrowheads="1"/>
          </p:cNvSpPr>
          <p:nvPr/>
        </p:nvSpPr>
        <p:spPr bwMode="auto">
          <a:xfrm>
            <a:off x="1405124" y="5031768"/>
            <a:ext cx="1670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NZ"/>
              <a:t>Bitmap</a:t>
            </a:r>
          </a:p>
          <a:p>
            <a:pPr algn="ctr"/>
            <a:r>
              <a:rPr lang="en-NZ"/>
              <a:t>.gif, .jpg, .png</a:t>
            </a:r>
          </a:p>
        </p:txBody>
      </p:sp>
      <p:sp>
        <p:nvSpPr>
          <p:cNvPr id="21511" name="Text Box 8"/>
          <p:cNvSpPr txBox="1">
            <a:spLocks noChangeArrowheads="1"/>
          </p:cNvSpPr>
          <p:nvPr/>
        </p:nvSpPr>
        <p:spPr bwMode="auto">
          <a:xfrm>
            <a:off x="5189724" y="5050818"/>
            <a:ext cx="1949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NZ"/>
              <a:t>Vector Graphics</a:t>
            </a:r>
          </a:p>
          <a:p>
            <a:pPr algn="ctr"/>
            <a:r>
              <a:rPr lang="en-NZ"/>
              <a:t>.svg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Scalable Vector Graphics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575556" y="944724"/>
            <a:ext cx="6347714" cy="4644516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NZ" dirty="0" smtClean="0"/>
              <a:t>Format for representing vector graphics images</a:t>
            </a:r>
          </a:p>
          <a:p>
            <a:pPr lvl="1" eaLnBrk="1" hangingPunct="1"/>
            <a:r>
              <a:rPr lang="en-NZ" sz="1800" dirty="0" smtClean="0"/>
              <a:t>Open standard created by W3C</a:t>
            </a:r>
          </a:p>
          <a:p>
            <a:pPr lvl="1" eaLnBrk="1" hangingPunct="1"/>
            <a:r>
              <a:rPr lang="en-NZ" sz="1800" dirty="0" smtClean="0"/>
              <a:t>New, gaining popularity</a:t>
            </a:r>
          </a:p>
          <a:p>
            <a:pPr lvl="1" eaLnBrk="1" hangingPunct="1"/>
            <a:r>
              <a:rPr lang="en-NZ" sz="1800" dirty="0" smtClean="0"/>
              <a:t>XML, text file similar to HTML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11B15-E3BC-47F8-AFA2-F5A717DAA8F8}" type="datetime1">
              <a:rPr lang="en-NZ" smtClean="0"/>
              <a:pPr/>
              <a:t>18/01/2019</a:t>
            </a:fld>
            <a:endParaRPr lang="en-N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21</a:t>
            </a:fld>
            <a:endParaRPr lang="en-NZ"/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520700" y="2567272"/>
            <a:ext cx="7091363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NZ" sz="1200" b="0">
                <a:latin typeface="Arial Unicode MS" pitchFamily="34" charset="-128"/>
              </a:rPr>
              <a:t>&lt;?xml version="1.0" encoding="utf-8" standalone="yes"?&gt;</a:t>
            </a:r>
          </a:p>
          <a:p>
            <a:r>
              <a:rPr lang="en-NZ" sz="1200" b="0">
                <a:latin typeface="Arial Unicode MS" pitchFamily="34" charset="-128"/>
              </a:rPr>
              <a:t> &lt;!DOCTYPE svg PUBLIC "-//W3C//DTD SVG 1.1//EN" "http://www.w3.org/Graphics/SVG/1.1/DTD/svg11.dtd"&gt;</a:t>
            </a:r>
          </a:p>
          <a:p>
            <a:r>
              <a:rPr lang="en-NZ" sz="1200" b="0">
                <a:latin typeface="Arial Unicode MS" pitchFamily="34" charset="-128"/>
              </a:rPr>
              <a:t> &lt;svg xmlns="http://www.w3.org/2000/svg" xmlns:xlink="http://www.w3.org/1999/xlink" version="1.1" width="520" height="520"&gt; &lt;style type="text/css"&gt; &lt;![CDATA[ text{font-size:362px;font-weight:bold;font-family:"Times New Roman", serif} #P0 {fill:#d4a000;stroke:#000;stroke-width:9} #P1 {fill:url(#tl)} #P2 {fill:url(#bl)} #P3 {fill:url(#br)} #P4 {fill:url(#tr)} ]]&gt; &lt;/style&gt; &lt;defs&gt; &lt;linearGradient id="dk"&gt; &lt;stop/&gt; &lt;stop style="stop-opacity:0" offset="1"/&gt; &lt;/linearGradient&gt; &lt;linearGradient id="lt"&gt; &lt;stop style="stop-color:#ffe681"/&gt; &lt;stop style="stop-color:#ffe681;stop-opacity:0" offset="1"/&gt; &lt;/linearGradient&gt; &lt;linearGradient x1="136.4" y1="136.4" x2="167.5" y2="167.5" id="tl" xlink:href="#lt" gradientUnits="userSpaceOnUse"/&gt; &lt;linearGradient x1="136.4" y1="383.6" x2="167.5" y2="352.5" id="bl" xlink:href="#lt" gradientUnits="userSpaceOnUse"/&gt; &lt;linearGradient x1="383.6" y1="383.6" x2="352.5" y2="352.5" id="br" xlink:href="#dk" gradientUnits="userSpaceOnUse"/&gt; &lt;linearGradient x1="383.6" y1="136.4" x2="352.5" y2="167.5" id="tr" xlink:href="#dk" gradientUnits="userSpaceOnUse"/&gt; &lt;/defs&gt; &lt;path id="P0" d="M260,6.3L 6.3,260L 260,513.7L 513.7,260L 260,6.3z"/&gt; &lt;text y="380" x="200"&gt;!&lt;/text&gt; &lt;path id="P1" d="M260,12.7L 260,75L 75,260L 12.7,260L 260,12.7z"/&gt; &lt;path id="P2" d="M260,507.3L 260,445L 75,260L 12.7,260L 260,507.3z"/&gt; &lt;path id="P3" d="M260,507.3L 260,445L 445,260L 507.3,260L 260,507.3z"/&gt; &lt;path id="P4" d="M260,12.7L 260,75L 445,260L 507.3,260L 260,12.7z"/&gt; </a:t>
            </a:r>
          </a:p>
          <a:p>
            <a:r>
              <a:rPr lang="en-NZ" sz="1200" b="0">
                <a:latin typeface="Arial Unicode MS" pitchFamily="34" charset="-128"/>
              </a:rPr>
              <a:t>&lt;/svg&gt;</a:t>
            </a:r>
            <a:r>
              <a:rPr lang="en-NZ" sz="1200"/>
              <a:t> </a:t>
            </a:r>
          </a:p>
        </p:txBody>
      </p:sp>
      <p:pic>
        <p:nvPicPr>
          <p:cNvPr id="22533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74448" y="1470155"/>
            <a:ext cx="155575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Rectangle 5"/>
          <p:cNvSpPr>
            <a:spLocks noChangeArrowheads="1"/>
          </p:cNvSpPr>
          <p:nvPr/>
        </p:nvSpPr>
        <p:spPr bwMode="auto">
          <a:xfrm>
            <a:off x="2306447" y="6206049"/>
            <a:ext cx="36210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dirty="0"/>
              <a:t>http://en.wikipedia.org/wiki/Svg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Summary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NZ" dirty="0" smtClean="0"/>
              <a:t>Bitmap Images</a:t>
            </a:r>
          </a:p>
          <a:p>
            <a:r>
              <a:rPr lang="en-NZ" dirty="0" smtClean="0"/>
              <a:t>Pixel width x pixel height = resolution</a:t>
            </a:r>
          </a:p>
          <a:p>
            <a:r>
              <a:rPr lang="en-NZ" dirty="0" smtClean="0"/>
              <a:t>Use numbers to encode colour of each pixel (more colours = more bits per pixel)</a:t>
            </a:r>
          </a:p>
          <a:p>
            <a:r>
              <a:rPr lang="en-NZ" dirty="0" smtClean="0"/>
              <a:t>Look jagged when enlarged too much</a:t>
            </a:r>
          </a:p>
          <a:p>
            <a:r>
              <a:rPr lang="en-NZ" dirty="0" smtClean="0"/>
              <a:t>Take a lot of memory but can be compressed (e.g. JPG)</a:t>
            </a:r>
          </a:p>
          <a:p>
            <a:endParaRPr lang="en-NZ" dirty="0"/>
          </a:p>
          <a:p>
            <a:pPr marL="0" indent="0">
              <a:buNone/>
            </a:pPr>
            <a:r>
              <a:rPr lang="en-NZ" dirty="0" smtClean="0"/>
              <a:t>Vector Images</a:t>
            </a:r>
          </a:p>
          <a:p>
            <a:r>
              <a:rPr lang="en-NZ" dirty="0" smtClean="0"/>
              <a:t>Defined by mathematical formulae</a:t>
            </a:r>
          </a:p>
          <a:p>
            <a:r>
              <a:rPr lang="en-NZ" dirty="0" smtClean="0"/>
              <a:t>Can be enlarged and still look nice</a:t>
            </a:r>
          </a:p>
          <a:p>
            <a:r>
              <a:rPr lang="en-NZ" dirty="0" smtClean="0"/>
              <a:t>Small compared to bitmap images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10823-05B7-4193-905F-2261458F65A1}" type="datetime1">
              <a:rPr lang="en-NZ" smtClean="0"/>
              <a:pPr/>
              <a:t>18/01/2019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802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Bitmap Graphics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Storing pictures digitally</a:t>
            </a:r>
          </a:p>
          <a:p>
            <a:pPr lvl="1" eaLnBrk="1" hangingPunct="1"/>
            <a:r>
              <a:rPr lang="en-US" sz="1800" smtClean="0"/>
              <a:t>Sample the image (divide into dots)</a:t>
            </a:r>
          </a:p>
          <a:p>
            <a:pPr lvl="1" eaLnBrk="1" hangingPunct="1"/>
            <a:r>
              <a:rPr lang="en-US" sz="1800" smtClean="0"/>
              <a:t>Image resolution (number of dots)</a:t>
            </a:r>
            <a:endParaRPr lang="en-US" sz="1800" b="1" i="1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02583-B3A1-43AA-9036-73521D28E535}" type="datetime1">
              <a:rPr lang="en-NZ" smtClean="0"/>
              <a:pPr/>
              <a:t>18/01/2019</a:t>
            </a:fld>
            <a:endParaRPr lang="en-N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3</a:t>
            </a:fld>
            <a:endParaRPr lang="en-NZ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7524" y="3130116"/>
            <a:ext cx="1951038" cy="243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73924" y="3130116"/>
            <a:ext cx="1951038" cy="243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87524" y="2672916"/>
            <a:ext cx="19050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b="0">
                <a:latin typeface="Arial" charset="0"/>
              </a:rPr>
              <a:t>200 x 250</a:t>
            </a:r>
            <a:endParaRPr lang="en-US" sz="2400" b="0">
              <a:latin typeface="Times New Roman" pitchFamily="18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030724" y="2672916"/>
            <a:ext cx="19050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b="0">
                <a:latin typeface="Arial" charset="0"/>
              </a:rPr>
              <a:t>40 x 50</a:t>
            </a:r>
            <a:endParaRPr lang="en-US" sz="2400" b="0">
              <a:latin typeface="Times New Roman" pitchFamily="18" charset="0"/>
            </a:endParaRPr>
          </a:p>
        </p:txBody>
      </p:sp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4687" y="3130116"/>
            <a:ext cx="1951037" cy="243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5773924" y="2672916"/>
            <a:ext cx="19050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b="0">
                <a:latin typeface="Arial" charset="0"/>
              </a:rPr>
              <a:t>20 x 25</a:t>
            </a:r>
            <a:endParaRPr lang="en-US" sz="2400" b="0">
              <a:latin typeface="Times New Roman" pitchFamily="18" charset="0"/>
            </a:endParaRPr>
          </a:p>
        </p:txBody>
      </p:sp>
      <p:sp>
        <p:nvSpPr>
          <p:cNvPr id="5130" name="Rectangle 9"/>
          <p:cNvSpPr>
            <a:spLocks noChangeArrowheads="1"/>
          </p:cNvSpPr>
          <p:nvPr/>
        </p:nvSpPr>
        <p:spPr bwMode="auto">
          <a:xfrm>
            <a:off x="973324" y="5895751"/>
            <a:ext cx="6019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NZ" dirty="0"/>
              <a:t>http://en.wikipedia.org/wiki/Raster_graphics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Black and White pictures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Digital Pictures consist of small dots</a:t>
            </a:r>
          </a:p>
          <a:p>
            <a:pPr lvl="1" eaLnBrk="1" hangingPunct="1"/>
            <a:r>
              <a:rPr lang="en-US" sz="1800" dirty="0" smtClean="0"/>
              <a:t>Each dot is called a picture element (pixel)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Storing information</a:t>
            </a:r>
          </a:p>
          <a:p>
            <a:pPr lvl="1" eaLnBrk="1" hangingPunct="1"/>
            <a:r>
              <a:rPr lang="en-US" sz="1800" dirty="0" smtClean="0"/>
              <a:t>Black and White are only two states</a:t>
            </a:r>
          </a:p>
          <a:p>
            <a:pPr lvl="1" eaLnBrk="1" hangingPunct="1"/>
            <a:r>
              <a:rPr lang="en-US" sz="1800" dirty="0" smtClean="0"/>
              <a:t>Use bits to represent pixels  (0 = OFF, 1 = ON)</a:t>
            </a:r>
          </a:p>
          <a:p>
            <a:pPr lvl="1" eaLnBrk="1" hangingPunct="1"/>
            <a:r>
              <a:rPr lang="en-US" sz="1800" dirty="0" smtClean="0"/>
              <a:t>One to one mapping, so known as Bitmap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40" name="Date Placeholder 3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10E8-5FEE-4E4B-9C61-53B868857F45}" type="datetime1">
              <a:rPr lang="en-NZ" smtClean="0"/>
              <a:pPr/>
              <a:t>18/01/2019</a:t>
            </a:fld>
            <a:endParaRPr lang="en-NZ" dirty="0"/>
          </a:p>
        </p:txBody>
      </p:sp>
      <p:sp>
        <p:nvSpPr>
          <p:cNvPr id="42" name="Footer Placeholder 4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4</a:t>
            </a:fld>
            <a:endParaRPr lang="en-NZ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838200" y="4114800"/>
            <a:ext cx="381000" cy="3810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219200" y="4114800"/>
            <a:ext cx="381000" cy="3810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838200" y="4495800"/>
            <a:ext cx="381000" cy="3810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1219200" y="4495800"/>
            <a:ext cx="3810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838200" y="4876800"/>
            <a:ext cx="381000" cy="3810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1219200" y="4876800"/>
            <a:ext cx="3810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838200" y="5257800"/>
            <a:ext cx="381000" cy="3810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1219200" y="5257800"/>
            <a:ext cx="381000" cy="3810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1600200" y="4114800"/>
            <a:ext cx="381000" cy="3810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1981200" y="4114800"/>
            <a:ext cx="381000" cy="3810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1600200" y="4495800"/>
            <a:ext cx="3810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1981200" y="4495800"/>
            <a:ext cx="381000" cy="3810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1600200" y="4876800"/>
            <a:ext cx="3810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1981200" y="4876800"/>
            <a:ext cx="381000" cy="3810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1600200" y="5257800"/>
            <a:ext cx="381000" cy="3810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1981200" y="5257800"/>
            <a:ext cx="381000" cy="3810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3810000" y="4114800"/>
            <a:ext cx="381000" cy="3810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0" dirty="0" smtClean="0">
                <a:solidFill>
                  <a:schemeClr val="bg1"/>
                </a:solidFill>
                <a:latin typeface="Arial" charset="0"/>
              </a:rPr>
              <a:t>0</a:t>
            </a:r>
            <a:endParaRPr lang="en-US" sz="2400" b="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4191000" y="4114800"/>
            <a:ext cx="381000" cy="3810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0" dirty="0" smtClean="0">
                <a:solidFill>
                  <a:schemeClr val="bg1"/>
                </a:solidFill>
                <a:latin typeface="Arial" charset="0"/>
              </a:rPr>
              <a:t>0</a:t>
            </a:r>
            <a:endParaRPr lang="en-US" sz="2400" b="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4572000" y="4114800"/>
            <a:ext cx="381000" cy="3810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0" dirty="0" smtClean="0">
                <a:solidFill>
                  <a:schemeClr val="bg1"/>
                </a:solidFill>
                <a:latin typeface="Arial" charset="0"/>
              </a:rPr>
              <a:t>0</a:t>
            </a:r>
            <a:endParaRPr lang="en-US" sz="2400" b="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4953000" y="4114800"/>
            <a:ext cx="381000" cy="3810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0" dirty="0" smtClean="0">
                <a:solidFill>
                  <a:schemeClr val="bg1"/>
                </a:solidFill>
                <a:latin typeface="Arial" charset="0"/>
              </a:rPr>
              <a:t>0</a:t>
            </a:r>
            <a:endParaRPr lang="en-US" sz="2400" b="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3810000" y="4495800"/>
            <a:ext cx="381000" cy="3810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0" dirty="0" smtClean="0">
                <a:solidFill>
                  <a:schemeClr val="bg1"/>
                </a:solidFill>
                <a:latin typeface="Arial" charset="0"/>
              </a:rPr>
              <a:t>0</a:t>
            </a:r>
            <a:endParaRPr lang="en-US" sz="2400" b="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4191000" y="4495800"/>
            <a:ext cx="3810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0" dirty="0" smtClean="0">
                <a:latin typeface="Arial" charset="0"/>
              </a:rPr>
              <a:t>1</a:t>
            </a:r>
            <a:endParaRPr lang="en-US" sz="2400" b="0" dirty="0">
              <a:latin typeface="Times New Roman" pitchFamily="18" charset="0"/>
            </a:endParaRPr>
          </a:p>
        </p:txBody>
      </p:sp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4572000" y="4495800"/>
            <a:ext cx="3810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0" dirty="0" smtClean="0">
                <a:latin typeface="Arial" charset="0"/>
              </a:rPr>
              <a:t>1</a:t>
            </a:r>
            <a:endParaRPr lang="en-US" sz="2400" b="0" dirty="0">
              <a:latin typeface="Times New Roman" pitchFamily="18" charset="0"/>
            </a:endParaRPr>
          </a:p>
        </p:txBody>
      </p:sp>
      <p:sp>
        <p:nvSpPr>
          <p:cNvPr id="6171" name="Rectangle 27"/>
          <p:cNvSpPr>
            <a:spLocks noChangeArrowheads="1"/>
          </p:cNvSpPr>
          <p:nvPr/>
        </p:nvSpPr>
        <p:spPr bwMode="auto">
          <a:xfrm>
            <a:off x="4953000" y="4495800"/>
            <a:ext cx="381000" cy="3810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0" dirty="0" smtClean="0">
                <a:solidFill>
                  <a:schemeClr val="bg1"/>
                </a:solidFill>
                <a:latin typeface="Arial" charset="0"/>
              </a:rPr>
              <a:t>0</a:t>
            </a:r>
            <a:endParaRPr lang="en-US" sz="2400" b="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172" name="Rectangle 28"/>
          <p:cNvSpPr>
            <a:spLocks noChangeArrowheads="1"/>
          </p:cNvSpPr>
          <p:nvPr/>
        </p:nvSpPr>
        <p:spPr bwMode="auto">
          <a:xfrm>
            <a:off x="3810000" y="4876800"/>
            <a:ext cx="381000" cy="3810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0" dirty="0" smtClean="0">
                <a:solidFill>
                  <a:schemeClr val="bg1"/>
                </a:solidFill>
                <a:latin typeface="Arial" charset="0"/>
              </a:rPr>
              <a:t>0</a:t>
            </a:r>
            <a:endParaRPr lang="en-US" sz="2400" b="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173" name="Rectangle 29"/>
          <p:cNvSpPr>
            <a:spLocks noChangeArrowheads="1"/>
          </p:cNvSpPr>
          <p:nvPr/>
        </p:nvSpPr>
        <p:spPr bwMode="auto">
          <a:xfrm>
            <a:off x="4953000" y="4876800"/>
            <a:ext cx="381000" cy="3810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0" dirty="0" smtClean="0">
                <a:solidFill>
                  <a:schemeClr val="bg1"/>
                </a:solidFill>
                <a:latin typeface="Arial" charset="0"/>
              </a:rPr>
              <a:t>0</a:t>
            </a:r>
            <a:endParaRPr lang="en-US" sz="2400" b="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174" name="Rectangle 30"/>
          <p:cNvSpPr>
            <a:spLocks noChangeArrowheads="1"/>
          </p:cNvSpPr>
          <p:nvPr/>
        </p:nvSpPr>
        <p:spPr bwMode="auto">
          <a:xfrm>
            <a:off x="3810000" y="5257800"/>
            <a:ext cx="381000" cy="3810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0" dirty="0" smtClean="0">
                <a:solidFill>
                  <a:schemeClr val="bg1"/>
                </a:solidFill>
                <a:latin typeface="Arial" charset="0"/>
              </a:rPr>
              <a:t>0</a:t>
            </a:r>
            <a:endParaRPr lang="en-US" sz="2400" b="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175" name="Rectangle 31"/>
          <p:cNvSpPr>
            <a:spLocks noChangeArrowheads="1"/>
          </p:cNvSpPr>
          <p:nvPr/>
        </p:nvSpPr>
        <p:spPr bwMode="auto">
          <a:xfrm>
            <a:off x="4191000" y="5257800"/>
            <a:ext cx="381000" cy="3810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0" dirty="0" smtClean="0">
                <a:solidFill>
                  <a:schemeClr val="bg1"/>
                </a:solidFill>
                <a:latin typeface="Arial" charset="0"/>
              </a:rPr>
              <a:t>0</a:t>
            </a:r>
            <a:endParaRPr lang="en-US" sz="2400" b="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176" name="Rectangle 32"/>
          <p:cNvSpPr>
            <a:spLocks noChangeArrowheads="1"/>
          </p:cNvSpPr>
          <p:nvPr/>
        </p:nvSpPr>
        <p:spPr bwMode="auto">
          <a:xfrm>
            <a:off x="4572000" y="5257800"/>
            <a:ext cx="381000" cy="3810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0" dirty="0" smtClean="0">
                <a:solidFill>
                  <a:schemeClr val="bg1"/>
                </a:solidFill>
                <a:latin typeface="Arial" charset="0"/>
              </a:rPr>
              <a:t>0</a:t>
            </a:r>
            <a:endParaRPr lang="en-US" sz="2400" b="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177" name="Rectangle 33"/>
          <p:cNvSpPr>
            <a:spLocks noChangeArrowheads="1"/>
          </p:cNvSpPr>
          <p:nvPr/>
        </p:nvSpPr>
        <p:spPr bwMode="auto">
          <a:xfrm>
            <a:off x="4953000" y="5257800"/>
            <a:ext cx="381000" cy="3810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0" dirty="0" smtClean="0">
                <a:solidFill>
                  <a:schemeClr val="bg1"/>
                </a:solidFill>
                <a:latin typeface="Arial" charset="0"/>
              </a:rPr>
              <a:t>0</a:t>
            </a:r>
            <a:endParaRPr lang="en-US" sz="2400" b="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178" name="Rectangle 34"/>
          <p:cNvSpPr>
            <a:spLocks noChangeArrowheads="1"/>
          </p:cNvSpPr>
          <p:nvPr/>
        </p:nvSpPr>
        <p:spPr bwMode="auto">
          <a:xfrm>
            <a:off x="4191000" y="4876800"/>
            <a:ext cx="3810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0" dirty="0" smtClean="0">
                <a:latin typeface="Arial" charset="0"/>
              </a:rPr>
              <a:t>1</a:t>
            </a:r>
            <a:endParaRPr lang="en-US" sz="2400" b="0" dirty="0">
              <a:latin typeface="Times New Roman" pitchFamily="18" charset="0"/>
            </a:endParaRPr>
          </a:p>
        </p:txBody>
      </p:sp>
      <p:sp>
        <p:nvSpPr>
          <p:cNvPr id="6179" name="Rectangle 35"/>
          <p:cNvSpPr>
            <a:spLocks noChangeArrowheads="1"/>
          </p:cNvSpPr>
          <p:nvPr/>
        </p:nvSpPr>
        <p:spPr bwMode="auto">
          <a:xfrm>
            <a:off x="4572000" y="4876800"/>
            <a:ext cx="3810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0" dirty="0" smtClean="0">
                <a:latin typeface="Arial" charset="0"/>
              </a:rPr>
              <a:t>1</a:t>
            </a:r>
            <a:endParaRPr lang="en-US" sz="2400" b="0" dirty="0">
              <a:latin typeface="Times New Roman" pitchFamily="18" charset="0"/>
            </a:endParaRPr>
          </a:p>
        </p:txBody>
      </p:sp>
      <p:sp>
        <p:nvSpPr>
          <p:cNvPr id="6180" name="AutoShape 36"/>
          <p:cNvSpPr>
            <a:spLocks noChangeArrowheads="1"/>
          </p:cNvSpPr>
          <p:nvPr/>
        </p:nvSpPr>
        <p:spPr bwMode="auto">
          <a:xfrm>
            <a:off x="2590800" y="4572000"/>
            <a:ext cx="990600" cy="609600"/>
          </a:xfrm>
          <a:prstGeom prst="rightArrow">
            <a:avLst>
              <a:gd name="adj1" fmla="val 50000"/>
              <a:gd name="adj2" fmla="val 40625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1" name="AutoShape 37"/>
          <p:cNvSpPr>
            <a:spLocks noChangeArrowheads="1"/>
          </p:cNvSpPr>
          <p:nvPr/>
        </p:nvSpPr>
        <p:spPr bwMode="auto">
          <a:xfrm>
            <a:off x="5562600" y="4572000"/>
            <a:ext cx="990600" cy="609600"/>
          </a:xfrm>
          <a:prstGeom prst="rightArrow">
            <a:avLst>
              <a:gd name="adj1" fmla="val 50000"/>
              <a:gd name="adj2" fmla="val 40625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6557963" y="4703763"/>
            <a:ext cx="220227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 dirty="0" smtClean="0">
                <a:latin typeface="Arial" charset="0"/>
              </a:rPr>
              <a:t>0000011001100000</a:t>
            </a:r>
            <a:endParaRPr lang="en-US" b="0" dirty="0">
              <a:latin typeface="Arial" charset="0"/>
            </a:endParaRPr>
          </a:p>
        </p:txBody>
      </p:sp>
      <p:sp>
        <p:nvSpPr>
          <p:cNvPr id="6183" name="Rectangle 38"/>
          <p:cNvSpPr>
            <a:spLocks noChangeArrowheads="1"/>
          </p:cNvSpPr>
          <p:nvPr/>
        </p:nvSpPr>
        <p:spPr bwMode="auto">
          <a:xfrm>
            <a:off x="5407025" y="6119813"/>
            <a:ext cx="37369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http://en.wikipedia.org/wiki/Pixel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Displaying images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NZ" smtClean="0"/>
              <a:t>Images are displayed on an output device</a:t>
            </a:r>
          </a:p>
          <a:p>
            <a:pPr lvl="1" eaLnBrk="1" hangingPunct="1"/>
            <a:r>
              <a:rPr lang="en-NZ" sz="1800" smtClean="0"/>
              <a:t>Screen / Printer</a:t>
            </a:r>
          </a:p>
          <a:p>
            <a:pPr lvl="1" eaLnBrk="1" hangingPunct="1"/>
            <a:r>
              <a:rPr lang="en-NZ" sz="1800" smtClean="0"/>
              <a:t>Physical devices have limitations</a:t>
            </a:r>
          </a:p>
          <a:p>
            <a:pPr eaLnBrk="1" hangingPunct="1">
              <a:buFontTx/>
              <a:buNone/>
            </a:pPr>
            <a:endParaRPr lang="en-NZ" smtClean="0"/>
          </a:p>
          <a:p>
            <a:pPr eaLnBrk="1" hangingPunct="1">
              <a:buFontTx/>
              <a:buNone/>
            </a:pPr>
            <a:endParaRPr lang="en-NZ" smtClean="0"/>
          </a:p>
        </p:txBody>
      </p:sp>
      <p:sp>
        <p:nvSpPr>
          <p:cNvPr id="1115" name="Date Placeholder 11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1E-24A8-40E5-BAFD-95CDEE76D216}" type="datetime1">
              <a:rPr lang="en-NZ" smtClean="0"/>
              <a:pPr/>
              <a:t>18/01/2019</a:t>
            </a:fld>
            <a:endParaRPr lang="en-NZ" dirty="0"/>
          </a:p>
        </p:txBody>
      </p:sp>
      <p:sp>
        <p:nvSpPr>
          <p:cNvPr id="1117" name="Footer Placeholder 11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  <p:sp>
        <p:nvSpPr>
          <p:cNvPr id="1116" name="Slide Number Placeholder 11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5</a:t>
            </a:fld>
            <a:endParaRPr lang="en-NZ"/>
          </a:p>
        </p:txBody>
      </p:sp>
      <p:grpSp>
        <p:nvGrpSpPr>
          <p:cNvPr id="7172" name="Group 540"/>
          <p:cNvGrpSpPr>
            <a:grpSpLocks/>
          </p:cNvGrpSpPr>
          <p:nvPr/>
        </p:nvGrpSpPr>
        <p:grpSpPr bwMode="auto">
          <a:xfrm>
            <a:off x="1654175" y="3200400"/>
            <a:ext cx="2254250" cy="1133475"/>
            <a:chOff x="832" y="2016"/>
            <a:chExt cx="2846" cy="1432"/>
          </a:xfrm>
        </p:grpSpPr>
        <p:grpSp>
          <p:nvGrpSpPr>
            <p:cNvPr id="7763" name="Group 84"/>
            <p:cNvGrpSpPr>
              <a:grpSpLocks/>
            </p:cNvGrpSpPr>
            <p:nvPr/>
          </p:nvGrpSpPr>
          <p:grpSpPr bwMode="auto">
            <a:xfrm>
              <a:off x="832" y="2028"/>
              <a:ext cx="713" cy="713"/>
              <a:chOff x="1581" y="1595"/>
              <a:chExt cx="1921" cy="1920"/>
            </a:xfrm>
          </p:grpSpPr>
          <p:sp>
            <p:nvSpPr>
              <p:cNvPr id="8219" name="Rectangle 20"/>
              <p:cNvSpPr>
                <a:spLocks noChangeArrowheads="1"/>
              </p:cNvSpPr>
              <p:nvPr/>
            </p:nvSpPr>
            <p:spPr bwMode="auto">
              <a:xfrm>
                <a:off x="15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0" name="Rectangle 21"/>
              <p:cNvSpPr>
                <a:spLocks noChangeArrowheads="1"/>
              </p:cNvSpPr>
              <p:nvPr/>
            </p:nvSpPr>
            <p:spPr bwMode="auto">
              <a:xfrm>
                <a:off x="18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1" name="Rectangle 22"/>
              <p:cNvSpPr>
                <a:spLocks noChangeArrowheads="1"/>
              </p:cNvSpPr>
              <p:nvPr/>
            </p:nvSpPr>
            <p:spPr bwMode="auto">
              <a:xfrm>
                <a:off x="15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2" name="Rectangle 23"/>
              <p:cNvSpPr>
                <a:spLocks noChangeArrowheads="1"/>
              </p:cNvSpPr>
              <p:nvPr/>
            </p:nvSpPr>
            <p:spPr bwMode="auto">
              <a:xfrm>
                <a:off x="18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3" name="Rectangle 24"/>
              <p:cNvSpPr>
                <a:spLocks noChangeArrowheads="1"/>
              </p:cNvSpPr>
              <p:nvPr/>
            </p:nvSpPr>
            <p:spPr bwMode="auto">
              <a:xfrm>
                <a:off x="15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4" name="Rectangle 25"/>
              <p:cNvSpPr>
                <a:spLocks noChangeArrowheads="1"/>
              </p:cNvSpPr>
              <p:nvPr/>
            </p:nvSpPr>
            <p:spPr bwMode="auto">
              <a:xfrm>
                <a:off x="18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5" name="Rectangle 26"/>
              <p:cNvSpPr>
                <a:spLocks noChangeArrowheads="1"/>
              </p:cNvSpPr>
              <p:nvPr/>
            </p:nvSpPr>
            <p:spPr bwMode="auto">
              <a:xfrm>
                <a:off x="15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6" name="Rectangle 27"/>
              <p:cNvSpPr>
                <a:spLocks noChangeArrowheads="1"/>
              </p:cNvSpPr>
              <p:nvPr/>
            </p:nvSpPr>
            <p:spPr bwMode="auto">
              <a:xfrm>
                <a:off x="18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7" name="Rectangle 28"/>
              <p:cNvSpPr>
                <a:spLocks noChangeArrowheads="1"/>
              </p:cNvSpPr>
              <p:nvPr/>
            </p:nvSpPr>
            <p:spPr bwMode="auto">
              <a:xfrm>
                <a:off x="20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8" name="Rectangle 29"/>
              <p:cNvSpPr>
                <a:spLocks noChangeArrowheads="1"/>
              </p:cNvSpPr>
              <p:nvPr/>
            </p:nvSpPr>
            <p:spPr bwMode="auto">
              <a:xfrm>
                <a:off x="230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9" name="Rectangle 30"/>
              <p:cNvSpPr>
                <a:spLocks noChangeArrowheads="1"/>
              </p:cNvSpPr>
              <p:nvPr/>
            </p:nvSpPr>
            <p:spPr bwMode="auto">
              <a:xfrm>
                <a:off x="20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0" name="Rectangle 31"/>
              <p:cNvSpPr>
                <a:spLocks noChangeArrowheads="1"/>
              </p:cNvSpPr>
              <p:nvPr/>
            </p:nvSpPr>
            <p:spPr bwMode="auto">
              <a:xfrm>
                <a:off x="230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1" name="Rectangle 32"/>
              <p:cNvSpPr>
                <a:spLocks noChangeArrowheads="1"/>
              </p:cNvSpPr>
              <p:nvPr/>
            </p:nvSpPr>
            <p:spPr bwMode="auto">
              <a:xfrm>
                <a:off x="20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2" name="Rectangle 33"/>
              <p:cNvSpPr>
                <a:spLocks noChangeArrowheads="1"/>
              </p:cNvSpPr>
              <p:nvPr/>
            </p:nvSpPr>
            <p:spPr bwMode="auto">
              <a:xfrm>
                <a:off x="230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3" name="Rectangle 34"/>
              <p:cNvSpPr>
                <a:spLocks noChangeArrowheads="1"/>
              </p:cNvSpPr>
              <p:nvPr/>
            </p:nvSpPr>
            <p:spPr bwMode="auto">
              <a:xfrm>
                <a:off x="20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4" name="Rectangle 35"/>
              <p:cNvSpPr>
                <a:spLocks noChangeArrowheads="1"/>
              </p:cNvSpPr>
              <p:nvPr/>
            </p:nvSpPr>
            <p:spPr bwMode="auto">
              <a:xfrm>
                <a:off x="230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5" name="Rectangle 36"/>
              <p:cNvSpPr>
                <a:spLocks noChangeArrowheads="1"/>
              </p:cNvSpPr>
              <p:nvPr/>
            </p:nvSpPr>
            <p:spPr bwMode="auto">
              <a:xfrm>
                <a:off x="254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6" name="Rectangle 37"/>
              <p:cNvSpPr>
                <a:spLocks noChangeArrowheads="1"/>
              </p:cNvSpPr>
              <p:nvPr/>
            </p:nvSpPr>
            <p:spPr bwMode="auto">
              <a:xfrm>
                <a:off x="27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7" name="Rectangle 38"/>
              <p:cNvSpPr>
                <a:spLocks noChangeArrowheads="1"/>
              </p:cNvSpPr>
              <p:nvPr/>
            </p:nvSpPr>
            <p:spPr bwMode="auto">
              <a:xfrm>
                <a:off x="254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8" name="Rectangle 39"/>
              <p:cNvSpPr>
                <a:spLocks noChangeArrowheads="1"/>
              </p:cNvSpPr>
              <p:nvPr/>
            </p:nvSpPr>
            <p:spPr bwMode="auto">
              <a:xfrm>
                <a:off x="27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9" name="Rectangle 40"/>
              <p:cNvSpPr>
                <a:spLocks noChangeArrowheads="1"/>
              </p:cNvSpPr>
              <p:nvPr/>
            </p:nvSpPr>
            <p:spPr bwMode="auto">
              <a:xfrm>
                <a:off x="254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0" name="Rectangle 41"/>
              <p:cNvSpPr>
                <a:spLocks noChangeArrowheads="1"/>
              </p:cNvSpPr>
              <p:nvPr/>
            </p:nvSpPr>
            <p:spPr bwMode="auto">
              <a:xfrm>
                <a:off x="27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1" name="Rectangle 42"/>
              <p:cNvSpPr>
                <a:spLocks noChangeArrowheads="1"/>
              </p:cNvSpPr>
              <p:nvPr/>
            </p:nvSpPr>
            <p:spPr bwMode="auto">
              <a:xfrm>
                <a:off x="254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2" name="Rectangle 43"/>
              <p:cNvSpPr>
                <a:spLocks noChangeArrowheads="1"/>
              </p:cNvSpPr>
              <p:nvPr/>
            </p:nvSpPr>
            <p:spPr bwMode="auto">
              <a:xfrm>
                <a:off x="27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3" name="Rectangle 44"/>
              <p:cNvSpPr>
                <a:spLocks noChangeArrowheads="1"/>
              </p:cNvSpPr>
              <p:nvPr/>
            </p:nvSpPr>
            <p:spPr bwMode="auto">
              <a:xfrm>
                <a:off x="30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4" name="Rectangle 45"/>
              <p:cNvSpPr>
                <a:spLocks noChangeArrowheads="1"/>
              </p:cNvSpPr>
              <p:nvPr/>
            </p:nvSpPr>
            <p:spPr bwMode="auto">
              <a:xfrm>
                <a:off x="32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5" name="Rectangle 46"/>
              <p:cNvSpPr>
                <a:spLocks noChangeArrowheads="1"/>
              </p:cNvSpPr>
              <p:nvPr/>
            </p:nvSpPr>
            <p:spPr bwMode="auto">
              <a:xfrm>
                <a:off x="30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6" name="Rectangle 47"/>
              <p:cNvSpPr>
                <a:spLocks noChangeArrowheads="1"/>
              </p:cNvSpPr>
              <p:nvPr/>
            </p:nvSpPr>
            <p:spPr bwMode="auto">
              <a:xfrm>
                <a:off x="32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7" name="Rectangle 48"/>
              <p:cNvSpPr>
                <a:spLocks noChangeArrowheads="1"/>
              </p:cNvSpPr>
              <p:nvPr/>
            </p:nvSpPr>
            <p:spPr bwMode="auto">
              <a:xfrm>
                <a:off x="30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8" name="Rectangle 49"/>
              <p:cNvSpPr>
                <a:spLocks noChangeArrowheads="1"/>
              </p:cNvSpPr>
              <p:nvPr/>
            </p:nvSpPr>
            <p:spPr bwMode="auto">
              <a:xfrm>
                <a:off x="32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9" name="Rectangle 50"/>
              <p:cNvSpPr>
                <a:spLocks noChangeArrowheads="1"/>
              </p:cNvSpPr>
              <p:nvPr/>
            </p:nvSpPr>
            <p:spPr bwMode="auto">
              <a:xfrm>
                <a:off x="30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0" name="Rectangle 51"/>
              <p:cNvSpPr>
                <a:spLocks noChangeArrowheads="1"/>
              </p:cNvSpPr>
              <p:nvPr/>
            </p:nvSpPr>
            <p:spPr bwMode="auto">
              <a:xfrm>
                <a:off x="32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1" name="Rectangle 52"/>
              <p:cNvSpPr>
                <a:spLocks noChangeArrowheads="1"/>
              </p:cNvSpPr>
              <p:nvPr/>
            </p:nvSpPr>
            <p:spPr bwMode="auto">
              <a:xfrm>
                <a:off x="15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2" name="Rectangle 53"/>
              <p:cNvSpPr>
                <a:spLocks noChangeArrowheads="1"/>
              </p:cNvSpPr>
              <p:nvPr/>
            </p:nvSpPr>
            <p:spPr bwMode="auto">
              <a:xfrm>
                <a:off x="18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3" name="Rectangle 54"/>
              <p:cNvSpPr>
                <a:spLocks noChangeArrowheads="1"/>
              </p:cNvSpPr>
              <p:nvPr/>
            </p:nvSpPr>
            <p:spPr bwMode="auto">
              <a:xfrm>
                <a:off x="15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4" name="Rectangle 55"/>
              <p:cNvSpPr>
                <a:spLocks noChangeArrowheads="1"/>
              </p:cNvSpPr>
              <p:nvPr/>
            </p:nvSpPr>
            <p:spPr bwMode="auto">
              <a:xfrm>
                <a:off x="18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5" name="Rectangle 56"/>
              <p:cNvSpPr>
                <a:spLocks noChangeArrowheads="1"/>
              </p:cNvSpPr>
              <p:nvPr/>
            </p:nvSpPr>
            <p:spPr bwMode="auto">
              <a:xfrm>
                <a:off x="15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6" name="Rectangle 57"/>
              <p:cNvSpPr>
                <a:spLocks noChangeArrowheads="1"/>
              </p:cNvSpPr>
              <p:nvPr/>
            </p:nvSpPr>
            <p:spPr bwMode="auto">
              <a:xfrm>
                <a:off x="18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7" name="Rectangle 58"/>
              <p:cNvSpPr>
                <a:spLocks noChangeArrowheads="1"/>
              </p:cNvSpPr>
              <p:nvPr/>
            </p:nvSpPr>
            <p:spPr bwMode="auto">
              <a:xfrm>
                <a:off x="15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8" name="Rectangle 59"/>
              <p:cNvSpPr>
                <a:spLocks noChangeArrowheads="1"/>
              </p:cNvSpPr>
              <p:nvPr/>
            </p:nvSpPr>
            <p:spPr bwMode="auto">
              <a:xfrm>
                <a:off x="18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9" name="Rectangle 60"/>
              <p:cNvSpPr>
                <a:spLocks noChangeArrowheads="1"/>
              </p:cNvSpPr>
              <p:nvPr/>
            </p:nvSpPr>
            <p:spPr bwMode="auto">
              <a:xfrm>
                <a:off x="20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0" name="Rectangle 61"/>
              <p:cNvSpPr>
                <a:spLocks noChangeArrowheads="1"/>
              </p:cNvSpPr>
              <p:nvPr/>
            </p:nvSpPr>
            <p:spPr bwMode="auto">
              <a:xfrm>
                <a:off x="230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1" name="Rectangle 62"/>
              <p:cNvSpPr>
                <a:spLocks noChangeArrowheads="1"/>
              </p:cNvSpPr>
              <p:nvPr/>
            </p:nvSpPr>
            <p:spPr bwMode="auto">
              <a:xfrm>
                <a:off x="20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2" name="Rectangle 63"/>
              <p:cNvSpPr>
                <a:spLocks noChangeArrowheads="1"/>
              </p:cNvSpPr>
              <p:nvPr/>
            </p:nvSpPr>
            <p:spPr bwMode="auto">
              <a:xfrm>
                <a:off x="230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3" name="Rectangle 64"/>
              <p:cNvSpPr>
                <a:spLocks noChangeArrowheads="1"/>
              </p:cNvSpPr>
              <p:nvPr/>
            </p:nvSpPr>
            <p:spPr bwMode="auto">
              <a:xfrm>
                <a:off x="20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4" name="Rectangle 65"/>
              <p:cNvSpPr>
                <a:spLocks noChangeArrowheads="1"/>
              </p:cNvSpPr>
              <p:nvPr/>
            </p:nvSpPr>
            <p:spPr bwMode="auto">
              <a:xfrm>
                <a:off x="230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5" name="Rectangle 66"/>
              <p:cNvSpPr>
                <a:spLocks noChangeArrowheads="1"/>
              </p:cNvSpPr>
              <p:nvPr/>
            </p:nvSpPr>
            <p:spPr bwMode="auto">
              <a:xfrm>
                <a:off x="20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6" name="Rectangle 67"/>
              <p:cNvSpPr>
                <a:spLocks noChangeArrowheads="1"/>
              </p:cNvSpPr>
              <p:nvPr/>
            </p:nvSpPr>
            <p:spPr bwMode="auto">
              <a:xfrm>
                <a:off x="230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7" name="Rectangle 68"/>
              <p:cNvSpPr>
                <a:spLocks noChangeArrowheads="1"/>
              </p:cNvSpPr>
              <p:nvPr/>
            </p:nvSpPr>
            <p:spPr bwMode="auto">
              <a:xfrm>
                <a:off x="254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8" name="Rectangle 69"/>
              <p:cNvSpPr>
                <a:spLocks noChangeArrowheads="1"/>
              </p:cNvSpPr>
              <p:nvPr/>
            </p:nvSpPr>
            <p:spPr bwMode="auto">
              <a:xfrm>
                <a:off x="27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9" name="Rectangle 70"/>
              <p:cNvSpPr>
                <a:spLocks noChangeArrowheads="1"/>
              </p:cNvSpPr>
              <p:nvPr/>
            </p:nvSpPr>
            <p:spPr bwMode="auto">
              <a:xfrm>
                <a:off x="254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0" name="Rectangle 71"/>
              <p:cNvSpPr>
                <a:spLocks noChangeArrowheads="1"/>
              </p:cNvSpPr>
              <p:nvPr/>
            </p:nvSpPr>
            <p:spPr bwMode="auto">
              <a:xfrm>
                <a:off x="27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1" name="Rectangle 72"/>
              <p:cNvSpPr>
                <a:spLocks noChangeArrowheads="1"/>
              </p:cNvSpPr>
              <p:nvPr/>
            </p:nvSpPr>
            <p:spPr bwMode="auto">
              <a:xfrm>
                <a:off x="254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2" name="Rectangle 73"/>
              <p:cNvSpPr>
                <a:spLocks noChangeArrowheads="1"/>
              </p:cNvSpPr>
              <p:nvPr/>
            </p:nvSpPr>
            <p:spPr bwMode="auto">
              <a:xfrm>
                <a:off x="27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3" name="Rectangle 74"/>
              <p:cNvSpPr>
                <a:spLocks noChangeArrowheads="1"/>
              </p:cNvSpPr>
              <p:nvPr/>
            </p:nvSpPr>
            <p:spPr bwMode="auto">
              <a:xfrm>
                <a:off x="254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4" name="Rectangle 75"/>
              <p:cNvSpPr>
                <a:spLocks noChangeArrowheads="1"/>
              </p:cNvSpPr>
              <p:nvPr/>
            </p:nvSpPr>
            <p:spPr bwMode="auto">
              <a:xfrm>
                <a:off x="27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5" name="Rectangle 76"/>
              <p:cNvSpPr>
                <a:spLocks noChangeArrowheads="1"/>
              </p:cNvSpPr>
              <p:nvPr/>
            </p:nvSpPr>
            <p:spPr bwMode="auto">
              <a:xfrm>
                <a:off x="30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6" name="Rectangle 77"/>
              <p:cNvSpPr>
                <a:spLocks noChangeArrowheads="1"/>
              </p:cNvSpPr>
              <p:nvPr/>
            </p:nvSpPr>
            <p:spPr bwMode="auto">
              <a:xfrm>
                <a:off x="32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7" name="Rectangle 78"/>
              <p:cNvSpPr>
                <a:spLocks noChangeArrowheads="1"/>
              </p:cNvSpPr>
              <p:nvPr/>
            </p:nvSpPr>
            <p:spPr bwMode="auto">
              <a:xfrm>
                <a:off x="30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8" name="Rectangle 79"/>
              <p:cNvSpPr>
                <a:spLocks noChangeArrowheads="1"/>
              </p:cNvSpPr>
              <p:nvPr/>
            </p:nvSpPr>
            <p:spPr bwMode="auto">
              <a:xfrm>
                <a:off x="32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9" name="Rectangle 80"/>
              <p:cNvSpPr>
                <a:spLocks noChangeArrowheads="1"/>
              </p:cNvSpPr>
              <p:nvPr/>
            </p:nvSpPr>
            <p:spPr bwMode="auto">
              <a:xfrm>
                <a:off x="30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0" name="Rectangle 81"/>
              <p:cNvSpPr>
                <a:spLocks noChangeArrowheads="1"/>
              </p:cNvSpPr>
              <p:nvPr/>
            </p:nvSpPr>
            <p:spPr bwMode="auto">
              <a:xfrm>
                <a:off x="32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1" name="Rectangle 82"/>
              <p:cNvSpPr>
                <a:spLocks noChangeArrowheads="1"/>
              </p:cNvSpPr>
              <p:nvPr/>
            </p:nvSpPr>
            <p:spPr bwMode="auto">
              <a:xfrm>
                <a:off x="30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2" name="Rectangle 83"/>
              <p:cNvSpPr>
                <a:spLocks noChangeArrowheads="1"/>
              </p:cNvSpPr>
              <p:nvPr/>
            </p:nvSpPr>
            <p:spPr bwMode="auto">
              <a:xfrm>
                <a:off x="32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764" name="Group 85"/>
            <p:cNvGrpSpPr>
              <a:grpSpLocks/>
            </p:cNvGrpSpPr>
            <p:nvPr/>
          </p:nvGrpSpPr>
          <p:grpSpPr bwMode="auto">
            <a:xfrm>
              <a:off x="1539" y="2022"/>
              <a:ext cx="713" cy="713"/>
              <a:chOff x="1581" y="1595"/>
              <a:chExt cx="1921" cy="1920"/>
            </a:xfrm>
          </p:grpSpPr>
          <p:sp>
            <p:nvSpPr>
              <p:cNvPr id="8155" name="Rectangle 86"/>
              <p:cNvSpPr>
                <a:spLocks noChangeArrowheads="1"/>
              </p:cNvSpPr>
              <p:nvPr/>
            </p:nvSpPr>
            <p:spPr bwMode="auto">
              <a:xfrm>
                <a:off x="15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56" name="Rectangle 87"/>
              <p:cNvSpPr>
                <a:spLocks noChangeArrowheads="1"/>
              </p:cNvSpPr>
              <p:nvPr/>
            </p:nvSpPr>
            <p:spPr bwMode="auto">
              <a:xfrm>
                <a:off x="18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57" name="Rectangle 88"/>
              <p:cNvSpPr>
                <a:spLocks noChangeArrowheads="1"/>
              </p:cNvSpPr>
              <p:nvPr/>
            </p:nvSpPr>
            <p:spPr bwMode="auto">
              <a:xfrm>
                <a:off x="15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58" name="Rectangle 89"/>
              <p:cNvSpPr>
                <a:spLocks noChangeArrowheads="1"/>
              </p:cNvSpPr>
              <p:nvPr/>
            </p:nvSpPr>
            <p:spPr bwMode="auto">
              <a:xfrm>
                <a:off x="18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59" name="Rectangle 90"/>
              <p:cNvSpPr>
                <a:spLocks noChangeArrowheads="1"/>
              </p:cNvSpPr>
              <p:nvPr/>
            </p:nvSpPr>
            <p:spPr bwMode="auto">
              <a:xfrm>
                <a:off x="15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0" name="Rectangle 91"/>
              <p:cNvSpPr>
                <a:spLocks noChangeArrowheads="1"/>
              </p:cNvSpPr>
              <p:nvPr/>
            </p:nvSpPr>
            <p:spPr bwMode="auto">
              <a:xfrm>
                <a:off x="18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1" name="Rectangle 92"/>
              <p:cNvSpPr>
                <a:spLocks noChangeArrowheads="1"/>
              </p:cNvSpPr>
              <p:nvPr/>
            </p:nvSpPr>
            <p:spPr bwMode="auto">
              <a:xfrm>
                <a:off x="15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2" name="Rectangle 93"/>
              <p:cNvSpPr>
                <a:spLocks noChangeArrowheads="1"/>
              </p:cNvSpPr>
              <p:nvPr/>
            </p:nvSpPr>
            <p:spPr bwMode="auto">
              <a:xfrm>
                <a:off x="18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3" name="Rectangle 94"/>
              <p:cNvSpPr>
                <a:spLocks noChangeArrowheads="1"/>
              </p:cNvSpPr>
              <p:nvPr/>
            </p:nvSpPr>
            <p:spPr bwMode="auto">
              <a:xfrm>
                <a:off x="20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4" name="Rectangle 95"/>
              <p:cNvSpPr>
                <a:spLocks noChangeArrowheads="1"/>
              </p:cNvSpPr>
              <p:nvPr/>
            </p:nvSpPr>
            <p:spPr bwMode="auto">
              <a:xfrm>
                <a:off x="230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5" name="Rectangle 96"/>
              <p:cNvSpPr>
                <a:spLocks noChangeArrowheads="1"/>
              </p:cNvSpPr>
              <p:nvPr/>
            </p:nvSpPr>
            <p:spPr bwMode="auto">
              <a:xfrm>
                <a:off x="20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6" name="Rectangle 97"/>
              <p:cNvSpPr>
                <a:spLocks noChangeArrowheads="1"/>
              </p:cNvSpPr>
              <p:nvPr/>
            </p:nvSpPr>
            <p:spPr bwMode="auto">
              <a:xfrm>
                <a:off x="230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7" name="Rectangle 98"/>
              <p:cNvSpPr>
                <a:spLocks noChangeArrowheads="1"/>
              </p:cNvSpPr>
              <p:nvPr/>
            </p:nvSpPr>
            <p:spPr bwMode="auto">
              <a:xfrm>
                <a:off x="20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8" name="Rectangle 99"/>
              <p:cNvSpPr>
                <a:spLocks noChangeArrowheads="1"/>
              </p:cNvSpPr>
              <p:nvPr/>
            </p:nvSpPr>
            <p:spPr bwMode="auto">
              <a:xfrm>
                <a:off x="230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9" name="Rectangle 100"/>
              <p:cNvSpPr>
                <a:spLocks noChangeArrowheads="1"/>
              </p:cNvSpPr>
              <p:nvPr/>
            </p:nvSpPr>
            <p:spPr bwMode="auto">
              <a:xfrm>
                <a:off x="20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70" name="Rectangle 101"/>
              <p:cNvSpPr>
                <a:spLocks noChangeArrowheads="1"/>
              </p:cNvSpPr>
              <p:nvPr/>
            </p:nvSpPr>
            <p:spPr bwMode="auto">
              <a:xfrm>
                <a:off x="230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71" name="Rectangle 102"/>
              <p:cNvSpPr>
                <a:spLocks noChangeArrowheads="1"/>
              </p:cNvSpPr>
              <p:nvPr/>
            </p:nvSpPr>
            <p:spPr bwMode="auto">
              <a:xfrm>
                <a:off x="254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72" name="Rectangle 103"/>
              <p:cNvSpPr>
                <a:spLocks noChangeArrowheads="1"/>
              </p:cNvSpPr>
              <p:nvPr/>
            </p:nvSpPr>
            <p:spPr bwMode="auto">
              <a:xfrm>
                <a:off x="27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73" name="Rectangle 104"/>
              <p:cNvSpPr>
                <a:spLocks noChangeArrowheads="1"/>
              </p:cNvSpPr>
              <p:nvPr/>
            </p:nvSpPr>
            <p:spPr bwMode="auto">
              <a:xfrm>
                <a:off x="254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74" name="Rectangle 105"/>
              <p:cNvSpPr>
                <a:spLocks noChangeArrowheads="1"/>
              </p:cNvSpPr>
              <p:nvPr/>
            </p:nvSpPr>
            <p:spPr bwMode="auto">
              <a:xfrm>
                <a:off x="27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75" name="Rectangle 106"/>
              <p:cNvSpPr>
                <a:spLocks noChangeArrowheads="1"/>
              </p:cNvSpPr>
              <p:nvPr/>
            </p:nvSpPr>
            <p:spPr bwMode="auto">
              <a:xfrm>
                <a:off x="254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76" name="Rectangle 107"/>
              <p:cNvSpPr>
                <a:spLocks noChangeArrowheads="1"/>
              </p:cNvSpPr>
              <p:nvPr/>
            </p:nvSpPr>
            <p:spPr bwMode="auto">
              <a:xfrm>
                <a:off x="27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77" name="Rectangle 108"/>
              <p:cNvSpPr>
                <a:spLocks noChangeArrowheads="1"/>
              </p:cNvSpPr>
              <p:nvPr/>
            </p:nvSpPr>
            <p:spPr bwMode="auto">
              <a:xfrm>
                <a:off x="254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78" name="Rectangle 109"/>
              <p:cNvSpPr>
                <a:spLocks noChangeArrowheads="1"/>
              </p:cNvSpPr>
              <p:nvPr/>
            </p:nvSpPr>
            <p:spPr bwMode="auto">
              <a:xfrm>
                <a:off x="27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79" name="Rectangle 110"/>
              <p:cNvSpPr>
                <a:spLocks noChangeArrowheads="1"/>
              </p:cNvSpPr>
              <p:nvPr/>
            </p:nvSpPr>
            <p:spPr bwMode="auto">
              <a:xfrm>
                <a:off x="30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80" name="Rectangle 111"/>
              <p:cNvSpPr>
                <a:spLocks noChangeArrowheads="1"/>
              </p:cNvSpPr>
              <p:nvPr/>
            </p:nvSpPr>
            <p:spPr bwMode="auto">
              <a:xfrm>
                <a:off x="32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81" name="Rectangle 112"/>
              <p:cNvSpPr>
                <a:spLocks noChangeArrowheads="1"/>
              </p:cNvSpPr>
              <p:nvPr/>
            </p:nvSpPr>
            <p:spPr bwMode="auto">
              <a:xfrm>
                <a:off x="30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82" name="Rectangle 113"/>
              <p:cNvSpPr>
                <a:spLocks noChangeArrowheads="1"/>
              </p:cNvSpPr>
              <p:nvPr/>
            </p:nvSpPr>
            <p:spPr bwMode="auto">
              <a:xfrm>
                <a:off x="32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83" name="Rectangle 114"/>
              <p:cNvSpPr>
                <a:spLocks noChangeArrowheads="1"/>
              </p:cNvSpPr>
              <p:nvPr/>
            </p:nvSpPr>
            <p:spPr bwMode="auto">
              <a:xfrm>
                <a:off x="30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84" name="Rectangle 115"/>
              <p:cNvSpPr>
                <a:spLocks noChangeArrowheads="1"/>
              </p:cNvSpPr>
              <p:nvPr/>
            </p:nvSpPr>
            <p:spPr bwMode="auto">
              <a:xfrm>
                <a:off x="32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85" name="Rectangle 116"/>
              <p:cNvSpPr>
                <a:spLocks noChangeArrowheads="1"/>
              </p:cNvSpPr>
              <p:nvPr/>
            </p:nvSpPr>
            <p:spPr bwMode="auto">
              <a:xfrm>
                <a:off x="30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86" name="Rectangle 117"/>
              <p:cNvSpPr>
                <a:spLocks noChangeArrowheads="1"/>
              </p:cNvSpPr>
              <p:nvPr/>
            </p:nvSpPr>
            <p:spPr bwMode="auto">
              <a:xfrm>
                <a:off x="32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87" name="Rectangle 118"/>
              <p:cNvSpPr>
                <a:spLocks noChangeArrowheads="1"/>
              </p:cNvSpPr>
              <p:nvPr/>
            </p:nvSpPr>
            <p:spPr bwMode="auto">
              <a:xfrm>
                <a:off x="15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88" name="Rectangle 119"/>
              <p:cNvSpPr>
                <a:spLocks noChangeArrowheads="1"/>
              </p:cNvSpPr>
              <p:nvPr/>
            </p:nvSpPr>
            <p:spPr bwMode="auto">
              <a:xfrm>
                <a:off x="18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89" name="Rectangle 120"/>
              <p:cNvSpPr>
                <a:spLocks noChangeArrowheads="1"/>
              </p:cNvSpPr>
              <p:nvPr/>
            </p:nvSpPr>
            <p:spPr bwMode="auto">
              <a:xfrm>
                <a:off x="15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0" name="Rectangle 121"/>
              <p:cNvSpPr>
                <a:spLocks noChangeArrowheads="1"/>
              </p:cNvSpPr>
              <p:nvPr/>
            </p:nvSpPr>
            <p:spPr bwMode="auto">
              <a:xfrm>
                <a:off x="18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1" name="Rectangle 122"/>
              <p:cNvSpPr>
                <a:spLocks noChangeArrowheads="1"/>
              </p:cNvSpPr>
              <p:nvPr/>
            </p:nvSpPr>
            <p:spPr bwMode="auto">
              <a:xfrm>
                <a:off x="15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2" name="Rectangle 123"/>
              <p:cNvSpPr>
                <a:spLocks noChangeArrowheads="1"/>
              </p:cNvSpPr>
              <p:nvPr/>
            </p:nvSpPr>
            <p:spPr bwMode="auto">
              <a:xfrm>
                <a:off x="18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3" name="Rectangle 124"/>
              <p:cNvSpPr>
                <a:spLocks noChangeArrowheads="1"/>
              </p:cNvSpPr>
              <p:nvPr/>
            </p:nvSpPr>
            <p:spPr bwMode="auto">
              <a:xfrm>
                <a:off x="15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4" name="Rectangle 125"/>
              <p:cNvSpPr>
                <a:spLocks noChangeArrowheads="1"/>
              </p:cNvSpPr>
              <p:nvPr/>
            </p:nvSpPr>
            <p:spPr bwMode="auto">
              <a:xfrm>
                <a:off x="18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5" name="Rectangle 126"/>
              <p:cNvSpPr>
                <a:spLocks noChangeArrowheads="1"/>
              </p:cNvSpPr>
              <p:nvPr/>
            </p:nvSpPr>
            <p:spPr bwMode="auto">
              <a:xfrm>
                <a:off x="20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6" name="Rectangle 127"/>
              <p:cNvSpPr>
                <a:spLocks noChangeArrowheads="1"/>
              </p:cNvSpPr>
              <p:nvPr/>
            </p:nvSpPr>
            <p:spPr bwMode="auto">
              <a:xfrm>
                <a:off x="230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7" name="Rectangle 128"/>
              <p:cNvSpPr>
                <a:spLocks noChangeArrowheads="1"/>
              </p:cNvSpPr>
              <p:nvPr/>
            </p:nvSpPr>
            <p:spPr bwMode="auto">
              <a:xfrm>
                <a:off x="20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8" name="Rectangle 129"/>
              <p:cNvSpPr>
                <a:spLocks noChangeArrowheads="1"/>
              </p:cNvSpPr>
              <p:nvPr/>
            </p:nvSpPr>
            <p:spPr bwMode="auto">
              <a:xfrm>
                <a:off x="230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9" name="Rectangle 130"/>
              <p:cNvSpPr>
                <a:spLocks noChangeArrowheads="1"/>
              </p:cNvSpPr>
              <p:nvPr/>
            </p:nvSpPr>
            <p:spPr bwMode="auto">
              <a:xfrm>
                <a:off x="20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0" name="Rectangle 131"/>
              <p:cNvSpPr>
                <a:spLocks noChangeArrowheads="1"/>
              </p:cNvSpPr>
              <p:nvPr/>
            </p:nvSpPr>
            <p:spPr bwMode="auto">
              <a:xfrm>
                <a:off x="230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1" name="Rectangle 132"/>
              <p:cNvSpPr>
                <a:spLocks noChangeArrowheads="1"/>
              </p:cNvSpPr>
              <p:nvPr/>
            </p:nvSpPr>
            <p:spPr bwMode="auto">
              <a:xfrm>
                <a:off x="20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2" name="Rectangle 133"/>
              <p:cNvSpPr>
                <a:spLocks noChangeArrowheads="1"/>
              </p:cNvSpPr>
              <p:nvPr/>
            </p:nvSpPr>
            <p:spPr bwMode="auto">
              <a:xfrm>
                <a:off x="230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3" name="Rectangle 134"/>
              <p:cNvSpPr>
                <a:spLocks noChangeArrowheads="1"/>
              </p:cNvSpPr>
              <p:nvPr/>
            </p:nvSpPr>
            <p:spPr bwMode="auto">
              <a:xfrm>
                <a:off x="254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4" name="Rectangle 135"/>
              <p:cNvSpPr>
                <a:spLocks noChangeArrowheads="1"/>
              </p:cNvSpPr>
              <p:nvPr/>
            </p:nvSpPr>
            <p:spPr bwMode="auto">
              <a:xfrm>
                <a:off x="27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5" name="Rectangle 136"/>
              <p:cNvSpPr>
                <a:spLocks noChangeArrowheads="1"/>
              </p:cNvSpPr>
              <p:nvPr/>
            </p:nvSpPr>
            <p:spPr bwMode="auto">
              <a:xfrm>
                <a:off x="254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6" name="Rectangle 137"/>
              <p:cNvSpPr>
                <a:spLocks noChangeArrowheads="1"/>
              </p:cNvSpPr>
              <p:nvPr/>
            </p:nvSpPr>
            <p:spPr bwMode="auto">
              <a:xfrm>
                <a:off x="27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7" name="Rectangle 138"/>
              <p:cNvSpPr>
                <a:spLocks noChangeArrowheads="1"/>
              </p:cNvSpPr>
              <p:nvPr/>
            </p:nvSpPr>
            <p:spPr bwMode="auto">
              <a:xfrm>
                <a:off x="254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8" name="Rectangle 139"/>
              <p:cNvSpPr>
                <a:spLocks noChangeArrowheads="1"/>
              </p:cNvSpPr>
              <p:nvPr/>
            </p:nvSpPr>
            <p:spPr bwMode="auto">
              <a:xfrm>
                <a:off x="27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9" name="Rectangle 140"/>
              <p:cNvSpPr>
                <a:spLocks noChangeArrowheads="1"/>
              </p:cNvSpPr>
              <p:nvPr/>
            </p:nvSpPr>
            <p:spPr bwMode="auto">
              <a:xfrm>
                <a:off x="254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0" name="Rectangle 141"/>
              <p:cNvSpPr>
                <a:spLocks noChangeArrowheads="1"/>
              </p:cNvSpPr>
              <p:nvPr/>
            </p:nvSpPr>
            <p:spPr bwMode="auto">
              <a:xfrm>
                <a:off x="27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1" name="Rectangle 142"/>
              <p:cNvSpPr>
                <a:spLocks noChangeArrowheads="1"/>
              </p:cNvSpPr>
              <p:nvPr/>
            </p:nvSpPr>
            <p:spPr bwMode="auto">
              <a:xfrm>
                <a:off x="30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2" name="Rectangle 143"/>
              <p:cNvSpPr>
                <a:spLocks noChangeArrowheads="1"/>
              </p:cNvSpPr>
              <p:nvPr/>
            </p:nvSpPr>
            <p:spPr bwMode="auto">
              <a:xfrm>
                <a:off x="32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3" name="Rectangle 144"/>
              <p:cNvSpPr>
                <a:spLocks noChangeArrowheads="1"/>
              </p:cNvSpPr>
              <p:nvPr/>
            </p:nvSpPr>
            <p:spPr bwMode="auto">
              <a:xfrm>
                <a:off x="30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4" name="Rectangle 145"/>
              <p:cNvSpPr>
                <a:spLocks noChangeArrowheads="1"/>
              </p:cNvSpPr>
              <p:nvPr/>
            </p:nvSpPr>
            <p:spPr bwMode="auto">
              <a:xfrm>
                <a:off x="32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5" name="Rectangle 146"/>
              <p:cNvSpPr>
                <a:spLocks noChangeArrowheads="1"/>
              </p:cNvSpPr>
              <p:nvPr/>
            </p:nvSpPr>
            <p:spPr bwMode="auto">
              <a:xfrm>
                <a:off x="30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6" name="Rectangle 147"/>
              <p:cNvSpPr>
                <a:spLocks noChangeArrowheads="1"/>
              </p:cNvSpPr>
              <p:nvPr/>
            </p:nvSpPr>
            <p:spPr bwMode="auto">
              <a:xfrm>
                <a:off x="32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7" name="Rectangle 148"/>
              <p:cNvSpPr>
                <a:spLocks noChangeArrowheads="1"/>
              </p:cNvSpPr>
              <p:nvPr/>
            </p:nvSpPr>
            <p:spPr bwMode="auto">
              <a:xfrm>
                <a:off x="30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8" name="Rectangle 149"/>
              <p:cNvSpPr>
                <a:spLocks noChangeArrowheads="1"/>
              </p:cNvSpPr>
              <p:nvPr/>
            </p:nvSpPr>
            <p:spPr bwMode="auto">
              <a:xfrm>
                <a:off x="32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765" name="Group 150"/>
            <p:cNvGrpSpPr>
              <a:grpSpLocks/>
            </p:cNvGrpSpPr>
            <p:nvPr/>
          </p:nvGrpSpPr>
          <p:grpSpPr bwMode="auto">
            <a:xfrm>
              <a:off x="837" y="2735"/>
              <a:ext cx="713" cy="713"/>
              <a:chOff x="1581" y="1595"/>
              <a:chExt cx="1921" cy="1920"/>
            </a:xfrm>
          </p:grpSpPr>
          <p:sp>
            <p:nvSpPr>
              <p:cNvPr id="8091" name="Rectangle 151"/>
              <p:cNvSpPr>
                <a:spLocks noChangeArrowheads="1"/>
              </p:cNvSpPr>
              <p:nvPr/>
            </p:nvSpPr>
            <p:spPr bwMode="auto">
              <a:xfrm>
                <a:off x="15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2" name="Rectangle 152"/>
              <p:cNvSpPr>
                <a:spLocks noChangeArrowheads="1"/>
              </p:cNvSpPr>
              <p:nvPr/>
            </p:nvSpPr>
            <p:spPr bwMode="auto">
              <a:xfrm>
                <a:off x="18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3" name="Rectangle 153"/>
              <p:cNvSpPr>
                <a:spLocks noChangeArrowheads="1"/>
              </p:cNvSpPr>
              <p:nvPr/>
            </p:nvSpPr>
            <p:spPr bwMode="auto">
              <a:xfrm>
                <a:off x="15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4" name="Rectangle 154"/>
              <p:cNvSpPr>
                <a:spLocks noChangeArrowheads="1"/>
              </p:cNvSpPr>
              <p:nvPr/>
            </p:nvSpPr>
            <p:spPr bwMode="auto">
              <a:xfrm>
                <a:off x="18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5" name="Rectangle 155"/>
              <p:cNvSpPr>
                <a:spLocks noChangeArrowheads="1"/>
              </p:cNvSpPr>
              <p:nvPr/>
            </p:nvSpPr>
            <p:spPr bwMode="auto">
              <a:xfrm>
                <a:off x="15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6" name="Rectangle 156"/>
              <p:cNvSpPr>
                <a:spLocks noChangeArrowheads="1"/>
              </p:cNvSpPr>
              <p:nvPr/>
            </p:nvSpPr>
            <p:spPr bwMode="auto">
              <a:xfrm>
                <a:off x="18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7" name="Rectangle 157"/>
              <p:cNvSpPr>
                <a:spLocks noChangeArrowheads="1"/>
              </p:cNvSpPr>
              <p:nvPr/>
            </p:nvSpPr>
            <p:spPr bwMode="auto">
              <a:xfrm>
                <a:off x="15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8" name="Rectangle 158"/>
              <p:cNvSpPr>
                <a:spLocks noChangeArrowheads="1"/>
              </p:cNvSpPr>
              <p:nvPr/>
            </p:nvSpPr>
            <p:spPr bwMode="auto">
              <a:xfrm>
                <a:off x="18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9" name="Rectangle 159"/>
              <p:cNvSpPr>
                <a:spLocks noChangeArrowheads="1"/>
              </p:cNvSpPr>
              <p:nvPr/>
            </p:nvSpPr>
            <p:spPr bwMode="auto">
              <a:xfrm>
                <a:off x="20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00" name="Rectangle 160"/>
              <p:cNvSpPr>
                <a:spLocks noChangeArrowheads="1"/>
              </p:cNvSpPr>
              <p:nvPr/>
            </p:nvSpPr>
            <p:spPr bwMode="auto">
              <a:xfrm>
                <a:off x="230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01" name="Rectangle 161"/>
              <p:cNvSpPr>
                <a:spLocks noChangeArrowheads="1"/>
              </p:cNvSpPr>
              <p:nvPr/>
            </p:nvSpPr>
            <p:spPr bwMode="auto">
              <a:xfrm>
                <a:off x="20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02" name="Rectangle 162"/>
              <p:cNvSpPr>
                <a:spLocks noChangeArrowheads="1"/>
              </p:cNvSpPr>
              <p:nvPr/>
            </p:nvSpPr>
            <p:spPr bwMode="auto">
              <a:xfrm>
                <a:off x="230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03" name="Rectangle 163"/>
              <p:cNvSpPr>
                <a:spLocks noChangeArrowheads="1"/>
              </p:cNvSpPr>
              <p:nvPr/>
            </p:nvSpPr>
            <p:spPr bwMode="auto">
              <a:xfrm>
                <a:off x="20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04" name="Rectangle 164"/>
              <p:cNvSpPr>
                <a:spLocks noChangeArrowheads="1"/>
              </p:cNvSpPr>
              <p:nvPr/>
            </p:nvSpPr>
            <p:spPr bwMode="auto">
              <a:xfrm>
                <a:off x="230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05" name="Rectangle 165"/>
              <p:cNvSpPr>
                <a:spLocks noChangeArrowheads="1"/>
              </p:cNvSpPr>
              <p:nvPr/>
            </p:nvSpPr>
            <p:spPr bwMode="auto">
              <a:xfrm>
                <a:off x="20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06" name="Rectangle 166"/>
              <p:cNvSpPr>
                <a:spLocks noChangeArrowheads="1"/>
              </p:cNvSpPr>
              <p:nvPr/>
            </p:nvSpPr>
            <p:spPr bwMode="auto">
              <a:xfrm>
                <a:off x="230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07" name="Rectangle 167"/>
              <p:cNvSpPr>
                <a:spLocks noChangeArrowheads="1"/>
              </p:cNvSpPr>
              <p:nvPr/>
            </p:nvSpPr>
            <p:spPr bwMode="auto">
              <a:xfrm>
                <a:off x="254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08" name="Rectangle 168"/>
              <p:cNvSpPr>
                <a:spLocks noChangeArrowheads="1"/>
              </p:cNvSpPr>
              <p:nvPr/>
            </p:nvSpPr>
            <p:spPr bwMode="auto">
              <a:xfrm>
                <a:off x="27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09" name="Rectangle 169"/>
              <p:cNvSpPr>
                <a:spLocks noChangeArrowheads="1"/>
              </p:cNvSpPr>
              <p:nvPr/>
            </p:nvSpPr>
            <p:spPr bwMode="auto">
              <a:xfrm>
                <a:off x="254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10" name="Rectangle 170"/>
              <p:cNvSpPr>
                <a:spLocks noChangeArrowheads="1"/>
              </p:cNvSpPr>
              <p:nvPr/>
            </p:nvSpPr>
            <p:spPr bwMode="auto">
              <a:xfrm>
                <a:off x="27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11" name="Rectangle 171"/>
              <p:cNvSpPr>
                <a:spLocks noChangeArrowheads="1"/>
              </p:cNvSpPr>
              <p:nvPr/>
            </p:nvSpPr>
            <p:spPr bwMode="auto">
              <a:xfrm>
                <a:off x="254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12" name="Rectangle 172"/>
              <p:cNvSpPr>
                <a:spLocks noChangeArrowheads="1"/>
              </p:cNvSpPr>
              <p:nvPr/>
            </p:nvSpPr>
            <p:spPr bwMode="auto">
              <a:xfrm>
                <a:off x="27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13" name="Rectangle 173"/>
              <p:cNvSpPr>
                <a:spLocks noChangeArrowheads="1"/>
              </p:cNvSpPr>
              <p:nvPr/>
            </p:nvSpPr>
            <p:spPr bwMode="auto">
              <a:xfrm>
                <a:off x="254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14" name="Rectangle 174"/>
              <p:cNvSpPr>
                <a:spLocks noChangeArrowheads="1"/>
              </p:cNvSpPr>
              <p:nvPr/>
            </p:nvSpPr>
            <p:spPr bwMode="auto">
              <a:xfrm>
                <a:off x="27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15" name="Rectangle 175"/>
              <p:cNvSpPr>
                <a:spLocks noChangeArrowheads="1"/>
              </p:cNvSpPr>
              <p:nvPr/>
            </p:nvSpPr>
            <p:spPr bwMode="auto">
              <a:xfrm>
                <a:off x="30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16" name="Rectangle 176"/>
              <p:cNvSpPr>
                <a:spLocks noChangeArrowheads="1"/>
              </p:cNvSpPr>
              <p:nvPr/>
            </p:nvSpPr>
            <p:spPr bwMode="auto">
              <a:xfrm>
                <a:off x="32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17" name="Rectangle 177"/>
              <p:cNvSpPr>
                <a:spLocks noChangeArrowheads="1"/>
              </p:cNvSpPr>
              <p:nvPr/>
            </p:nvSpPr>
            <p:spPr bwMode="auto">
              <a:xfrm>
                <a:off x="30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18" name="Rectangle 178"/>
              <p:cNvSpPr>
                <a:spLocks noChangeArrowheads="1"/>
              </p:cNvSpPr>
              <p:nvPr/>
            </p:nvSpPr>
            <p:spPr bwMode="auto">
              <a:xfrm>
                <a:off x="32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19" name="Rectangle 179"/>
              <p:cNvSpPr>
                <a:spLocks noChangeArrowheads="1"/>
              </p:cNvSpPr>
              <p:nvPr/>
            </p:nvSpPr>
            <p:spPr bwMode="auto">
              <a:xfrm>
                <a:off x="30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20" name="Rectangle 180"/>
              <p:cNvSpPr>
                <a:spLocks noChangeArrowheads="1"/>
              </p:cNvSpPr>
              <p:nvPr/>
            </p:nvSpPr>
            <p:spPr bwMode="auto">
              <a:xfrm>
                <a:off x="32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21" name="Rectangle 181"/>
              <p:cNvSpPr>
                <a:spLocks noChangeArrowheads="1"/>
              </p:cNvSpPr>
              <p:nvPr/>
            </p:nvSpPr>
            <p:spPr bwMode="auto">
              <a:xfrm>
                <a:off x="30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22" name="Rectangle 182"/>
              <p:cNvSpPr>
                <a:spLocks noChangeArrowheads="1"/>
              </p:cNvSpPr>
              <p:nvPr/>
            </p:nvSpPr>
            <p:spPr bwMode="auto">
              <a:xfrm>
                <a:off x="32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23" name="Rectangle 183"/>
              <p:cNvSpPr>
                <a:spLocks noChangeArrowheads="1"/>
              </p:cNvSpPr>
              <p:nvPr/>
            </p:nvSpPr>
            <p:spPr bwMode="auto">
              <a:xfrm>
                <a:off x="15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24" name="Rectangle 184"/>
              <p:cNvSpPr>
                <a:spLocks noChangeArrowheads="1"/>
              </p:cNvSpPr>
              <p:nvPr/>
            </p:nvSpPr>
            <p:spPr bwMode="auto">
              <a:xfrm>
                <a:off x="18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25" name="Rectangle 185"/>
              <p:cNvSpPr>
                <a:spLocks noChangeArrowheads="1"/>
              </p:cNvSpPr>
              <p:nvPr/>
            </p:nvSpPr>
            <p:spPr bwMode="auto">
              <a:xfrm>
                <a:off x="15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26" name="Rectangle 186"/>
              <p:cNvSpPr>
                <a:spLocks noChangeArrowheads="1"/>
              </p:cNvSpPr>
              <p:nvPr/>
            </p:nvSpPr>
            <p:spPr bwMode="auto">
              <a:xfrm>
                <a:off x="18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27" name="Rectangle 187"/>
              <p:cNvSpPr>
                <a:spLocks noChangeArrowheads="1"/>
              </p:cNvSpPr>
              <p:nvPr/>
            </p:nvSpPr>
            <p:spPr bwMode="auto">
              <a:xfrm>
                <a:off x="15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28" name="Rectangle 188"/>
              <p:cNvSpPr>
                <a:spLocks noChangeArrowheads="1"/>
              </p:cNvSpPr>
              <p:nvPr/>
            </p:nvSpPr>
            <p:spPr bwMode="auto">
              <a:xfrm>
                <a:off x="18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29" name="Rectangle 189"/>
              <p:cNvSpPr>
                <a:spLocks noChangeArrowheads="1"/>
              </p:cNvSpPr>
              <p:nvPr/>
            </p:nvSpPr>
            <p:spPr bwMode="auto">
              <a:xfrm>
                <a:off x="15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30" name="Rectangle 190"/>
              <p:cNvSpPr>
                <a:spLocks noChangeArrowheads="1"/>
              </p:cNvSpPr>
              <p:nvPr/>
            </p:nvSpPr>
            <p:spPr bwMode="auto">
              <a:xfrm>
                <a:off x="18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31" name="Rectangle 191"/>
              <p:cNvSpPr>
                <a:spLocks noChangeArrowheads="1"/>
              </p:cNvSpPr>
              <p:nvPr/>
            </p:nvSpPr>
            <p:spPr bwMode="auto">
              <a:xfrm>
                <a:off x="20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32" name="Rectangle 192"/>
              <p:cNvSpPr>
                <a:spLocks noChangeArrowheads="1"/>
              </p:cNvSpPr>
              <p:nvPr/>
            </p:nvSpPr>
            <p:spPr bwMode="auto">
              <a:xfrm>
                <a:off x="230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33" name="Rectangle 193"/>
              <p:cNvSpPr>
                <a:spLocks noChangeArrowheads="1"/>
              </p:cNvSpPr>
              <p:nvPr/>
            </p:nvSpPr>
            <p:spPr bwMode="auto">
              <a:xfrm>
                <a:off x="20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34" name="Rectangle 194"/>
              <p:cNvSpPr>
                <a:spLocks noChangeArrowheads="1"/>
              </p:cNvSpPr>
              <p:nvPr/>
            </p:nvSpPr>
            <p:spPr bwMode="auto">
              <a:xfrm>
                <a:off x="230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35" name="Rectangle 195"/>
              <p:cNvSpPr>
                <a:spLocks noChangeArrowheads="1"/>
              </p:cNvSpPr>
              <p:nvPr/>
            </p:nvSpPr>
            <p:spPr bwMode="auto">
              <a:xfrm>
                <a:off x="20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36" name="Rectangle 196"/>
              <p:cNvSpPr>
                <a:spLocks noChangeArrowheads="1"/>
              </p:cNvSpPr>
              <p:nvPr/>
            </p:nvSpPr>
            <p:spPr bwMode="auto">
              <a:xfrm>
                <a:off x="230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37" name="Rectangle 197"/>
              <p:cNvSpPr>
                <a:spLocks noChangeArrowheads="1"/>
              </p:cNvSpPr>
              <p:nvPr/>
            </p:nvSpPr>
            <p:spPr bwMode="auto">
              <a:xfrm>
                <a:off x="20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38" name="Rectangle 198"/>
              <p:cNvSpPr>
                <a:spLocks noChangeArrowheads="1"/>
              </p:cNvSpPr>
              <p:nvPr/>
            </p:nvSpPr>
            <p:spPr bwMode="auto">
              <a:xfrm>
                <a:off x="230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39" name="Rectangle 199"/>
              <p:cNvSpPr>
                <a:spLocks noChangeArrowheads="1"/>
              </p:cNvSpPr>
              <p:nvPr/>
            </p:nvSpPr>
            <p:spPr bwMode="auto">
              <a:xfrm>
                <a:off x="254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40" name="Rectangle 200"/>
              <p:cNvSpPr>
                <a:spLocks noChangeArrowheads="1"/>
              </p:cNvSpPr>
              <p:nvPr/>
            </p:nvSpPr>
            <p:spPr bwMode="auto">
              <a:xfrm>
                <a:off x="27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41" name="Rectangle 201"/>
              <p:cNvSpPr>
                <a:spLocks noChangeArrowheads="1"/>
              </p:cNvSpPr>
              <p:nvPr/>
            </p:nvSpPr>
            <p:spPr bwMode="auto">
              <a:xfrm>
                <a:off x="254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42" name="Rectangle 202"/>
              <p:cNvSpPr>
                <a:spLocks noChangeArrowheads="1"/>
              </p:cNvSpPr>
              <p:nvPr/>
            </p:nvSpPr>
            <p:spPr bwMode="auto">
              <a:xfrm>
                <a:off x="27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43" name="Rectangle 203"/>
              <p:cNvSpPr>
                <a:spLocks noChangeArrowheads="1"/>
              </p:cNvSpPr>
              <p:nvPr/>
            </p:nvSpPr>
            <p:spPr bwMode="auto">
              <a:xfrm>
                <a:off x="254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44" name="Rectangle 204"/>
              <p:cNvSpPr>
                <a:spLocks noChangeArrowheads="1"/>
              </p:cNvSpPr>
              <p:nvPr/>
            </p:nvSpPr>
            <p:spPr bwMode="auto">
              <a:xfrm>
                <a:off x="27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45" name="Rectangle 205"/>
              <p:cNvSpPr>
                <a:spLocks noChangeArrowheads="1"/>
              </p:cNvSpPr>
              <p:nvPr/>
            </p:nvSpPr>
            <p:spPr bwMode="auto">
              <a:xfrm>
                <a:off x="254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46" name="Rectangle 206"/>
              <p:cNvSpPr>
                <a:spLocks noChangeArrowheads="1"/>
              </p:cNvSpPr>
              <p:nvPr/>
            </p:nvSpPr>
            <p:spPr bwMode="auto">
              <a:xfrm>
                <a:off x="27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47" name="Rectangle 207"/>
              <p:cNvSpPr>
                <a:spLocks noChangeArrowheads="1"/>
              </p:cNvSpPr>
              <p:nvPr/>
            </p:nvSpPr>
            <p:spPr bwMode="auto">
              <a:xfrm>
                <a:off x="30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48" name="Rectangle 208"/>
              <p:cNvSpPr>
                <a:spLocks noChangeArrowheads="1"/>
              </p:cNvSpPr>
              <p:nvPr/>
            </p:nvSpPr>
            <p:spPr bwMode="auto">
              <a:xfrm>
                <a:off x="32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49" name="Rectangle 209"/>
              <p:cNvSpPr>
                <a:spLocks noChangeArrowheads="1"/>
              </p:cNvSpPr>
              <p:nvPr/>
            </p:nvSpPr>
            <p:spPr bwMode="auto">
              <a:xfrm>
                <a:off x="30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50" name="Rectangle 210"/>
              <p:cNvSpPr>
                <a:spLocks noChangeArrowheads="1"/>
              </p:cNvSpPr>
              <p:nvPr/>
            </p:nvSpPr>
            <p:spPr bwMode="auto">
              <a:xfrm>
                <a:off x="32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51" name="Rectangle 211"/>
              <p:cNvSpPr>
                <a:spLocks noChangeArrowheads="1"/>
              </p:cNvSpPr>
              <p:nvPr/>
            </p:nvSpPr>
            <p:spPr bwMode="auto">
              <a:xfrm>
                <a:off x="30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52" name="Rectangle 212"/>
              <p:cNvSpPr>
                <a:spLocks noChangeArrowheads="1"/>
              </p:cNvSpPr>
              <p:nvPr/>
            </p:nvSpPr>
            <p:spPr bwMode="auto">
              <a:xfrm>
                <a:off x="32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53" name="Rectangle 213"/>
              <p:cNvSpPr>
                <a:spLocks noChangeArrowheads="1"/>
              </p:cNvSpPr>
              <p:nvPr/>
            </p:nvSpPr>
            <p:spPr bwMode="auto">
              <a:xfrm>
                <a:off x="30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54" name="Rectangle 214"/>
              <p:cNvSpPr>
                <a:spLocks noChangeArrowheads="1"/>
              </p:cNvSpPr>
              <p:nvPr/>
            </p:nvSpPr>
            <p:spPr bwMode="auto">
              <a:xfrm>
                <a:off x="32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766" name="Group 215"/>
            <p:cNvGrpSpPr>
              <a:grpSpLocks/>
            </p:cNvGrpSpPr>
            <p:nvPr/>
          </p:nvGrpSpPr>
          <p:grpSpPr bwMode="auto">
            <a:xfrm>
              <a:off x="1544" y="2729"/>
              <a:ext cx="713" cy="713"/>
              <a:chOff x="1581" y="1595"/>
              <a:chExt cx="1921" cy="1920"/>
            </a:xfrm>
          </p:grpSpPr>
          <p:sp>
            <p:nvSpPr>
              <p:cNvPr id="8027" name="Rectangle 216"/>
              <p:cNvSpPr>
                <a:spLocks noChangeArrowheads="1"/>
              </p:cNvSpPr>
              <p:nvPr/>
            </p:nvSpPr>
            <p:spPr bwMode="auto">
              <a:xfrm>
                <a:off x="15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28" name="Rectangle 217"/>
              <p:cNvSpPr>
                <a:spLocks noChangeArrowheads="1"/>
              </p:cNvSpPr>
              <p:nvPr/>
            </p:nvSpPr>
            <p:spPr bwMode="auto">
              <a:xfrm>
                <a:off x="18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29" name="Rectangle 218"/>
              <p:cNvSpPr>
                <a:spLocks noChangeArrowheads="1"/>
              </p:cNvSpPr>
              <p:nvPr/>
            </p:nvSpPr>
            <p:spPr bwMode="auto">
              <a:xfrm>
                <a:off x="15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30" name="Rectangle 219"/>
              <p:cNvSpPr>
                <a:spLocks noChangeArrowheads="1"/>
              </p:cNvSpPr>
              <p:nvPr/>
            </p:nvSpPr>
            <p:spPr bwMode="auto">
              <a:xfrm>
                <a:off x="18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31" name="Rectangle 220"/>
              <p:cNvSpPr>
                <a:spLocks noChangeArrowheads="1"/>
              </p:cNvSpPr>
              <p:nvPr/>
            </p:nvSpPr>
            <p:spPr bwMode="auto">
              <a:xfrm>
                <a:off x="15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32" name="Rectangle 221"/>
              <p:cNvSpPr>
                <a:spLocks noChangeArrowheads="1"/>
              </p:cNvSpPr>
              <p:nvPr/>
            </p:nvSpPr>
            <p:spPr bwMode="auto">
              <a:xfrm>
                <a:off x="18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33" name="Rectangle 222"/>
              <p:cNvSpPr>
                <a:spLocks noChangeArrowheads="1"/>
              </p:cNvSpPr>
              <p:nvPr/>
            </p:nvSpPr>
            <p:spPr bwMode="auto">
              <a:xfrm>
                <a:off x="15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34" name="Rectangle 223"/>
              <p:cNvSpPr>
                <a:spLocks noChangeArrowheads="1"/>
              </p:cNvSpPr>
              <p:nvPr/>
            </p:nvSpPr>
            <p:spPr bwMode="auto">
              <a:xfrm>
                <a:off x="18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35" name="Rectangle 224"/>
              <p:cNvSpPr>
                <a:spLocks noChangeArrowheads="1"/>
              </p:cNvSpPr>
              <p:nvPr/>
            </p:nvSpPr>
            <p:spPr bwMode="auto">
              <a:xfrm>
                <a:off x="20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36" name="Rectangle 225"/>
              <p:cNvSpPr>
                <a:spLocks noChangeArrowheads="1"/>
              </p:cNvSpPr>
              <p:nvPr/>
            </p:nvSpPr>
            <p:spPr bwMode="auto">
              <a:xfrm>
                <a:off x="230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37" name="Rectangle 226"/>
              <p:cNvSpPr>
                <a:spLocks noChangeArrowheads="1"/>
              </p:cNvSpPr>
              <p:nvPr/>
            </p:nvSpPr>
            <p:spPr bwMode="auto">
              <a:xfrm>
                <a:off x="20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38" name="Rectangle 227"/>
              <p:cNvSpPr>
                <a:spLocks noChangeArrowheads="1"/>
              </p:cNvSpPr>
              <p:nvPr/>
            </p:nvSpPr>
            <p:spPr bwMode="auto">
              <a:xfrm>
                <a:off x="230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39" name="Rectangle 228"/>
              <p:cNvSpPr>
                <a:spLocks noChangeArrowheads="1"/>
              </p:cNvSpPr>
              <p:nvPr/>
            </p:nvSpPr>
            <p:spPr bwMode="auto">
              <a:xfrm>
                <a:off x="20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40" name="Rectangle 229"/>
              <p:cNvSpPr>
                <a:spLocks noChangeArrowheads="1"/>
              </p:cNvSpPr>
              <p:nvPr/>
            </p:nvSpPr>
            <p:spPr bwMode="auto">
              <a:xfrm>
                <a:off x="230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41" name="Rectangle 230"/>
              <p:cNvSpPr>
                <a:spLocks noChangeArrowheads="1"/>
              </p:cNvSpPr>
              <p:nvPr/>
            </p:nvSpPr>
            <p:spPr bwMode="auto">
              <a:xfrm>
                <a:off x="20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42" name="Rectangle 231"/>
              <p:cNvSpPr>
                <a:spLocks noChangeArrowheads="1"/>
              </p:cNvSpPr>
              <p:nvPr/>
            </p:nvSpPr>
            <p:spPr bwMode="auto">
              <a:xfrm>
                <a:off x="230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43" name="Rectangle 232"/>
              <p:cNvSpPr>
                <a:spLocks noChangeArrowheads="1"/>
              </p:cNvSpPr>
              <p:nvPr/>
            </p:nvSpPr>
            <p:spPr bwMode="auto">
              <a:xfrm>
                <a:off x="254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44" name="Rectangle 233"/>
              <p:cNvSpPr>
                <a:spLocks noChangeArrowheads="1"/>
              </p:cNvSpPr>
              <p:nvPr/>
            </p:nvSpPr>
            <p:spPr bwMode="auto">
              <a:xfrm>
                <a:off x="27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45" name="Rectangle 234"/>
              <p:cNvSpPr>
                <a:spLocks noChangeArrowheads="1"/>
              </p:cNvSpPr>
              <p:nvPr/>
            </p:nvSpPr>
            <p:spPr bwMode="auto">
              <a:xfrm>
                <a:off x="254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46" name="Rectangle 235"/>
              <p:cNvSpPr>
                <a:spLocks noChangeArrowheads="1"/>
              </p:cNvSpPr>
              <p:nvPr/>
            </p:nvSpPr>
            <p:spPr bwMode="auto">
              <a:xfrm>
                <a:off x="27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47" name="Rectangle 236"/>
              <p:cNvSpPr>
                <a:spLocks noChangeArrowheads="1"/>
              </p:cNvSpPr>
              <p:nvPr/>
            </p:nvSpPr>
            <p:spPr bwMode="auto">
              <a:xfrm>
                <a:off x="254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48" name="Rectangle 237"/>
              <p:cNvSpPr>
                <a:spLocks noChangeArrowheads="1"/>
              </p:cNvSpPr>
              <p:nvPr/>
            </p:nvSpPr>
            <p:spPr bwMode="auto">
              <a:xfrm>
                <a:off x="27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49" name="Rectangle 238"/>
              <p:cNvSpPr>
                <a:spLocks noChangeArrowheads="1"/>
              </p:cNvSpPr>
              <p:nvPr/>
            </p:nvSpPr>
            <p:spPr bwMode="auto">
              <a:xfrm>
                <a:off x="254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50" name="Rectangle 239"/>
              <p:cNvSpPr>
                <a:spLocks noChangeArrowheads="1"/>
              </p:cNvSpPr>
              <p:nvPr/>
            </p:nvSpPr>
            <p:spPr bwMode="auto">
              <a:xfrm>
                <a:off x="27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51" name="Rectangle 240"/>
              <p:cNvSpPr>
                <a:spLocks noChangeArrowheads="1"/>
              </p:cNvSpPr>
              <p:nvPr/>
            </p:nvSpPr>
            <p:spPr bwMode="auto">
              <a:xfrm>
                <a:off x="30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52" name="Rectangle 241"/>
              <p:cNvSpPr>
                <a:spLocks noChangeArrowheads="1"/>
              </p:cNvSpPr>
              <p:nvPr/>
            </p:nvSpPr>
            <p:spPr bwMode="auto">
              <a:xfrm>
                <a:off x="32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53" name="Rectangle 242"/>
              <p:cNvSpPr>
                <a:spLocks noChangeArrowheads="1"/>
              </p:cNvSpPr>
              <p:nvPr/>
            </p:nvSpPr>
            <p:spPr bwMode="auto">
              <a:xfrm>
                <a:off x="30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54" name="Rectangle 243"/>
              <p:cNvSpPr>
                <a:spLocks noChangeArrowheads="1"/>
              </p:cNvSpPr>
              <p:nvPr/>
            </p:nvSpPr>
            <p:spPr bwMode="auto">
              <a:xfrm>
                <a:off x="32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55" name="Rectangle 244"/>
              <p:cNvSpPr>
                <a:spLocks noChangeArrowheads="1"/>
              </p:cNvSpPr>
              <p:nvPr/>
            </p:nvSpPr>
            <p:spPr bwMode="auto">
              <a:xfrm>
                <a:off x="30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56" name="Rectangle 245"/>
              <p:cNvSpPr>
                <a:spLocks noChangeArrowheads="1"/>
              </p:cNvSpPr>
              <p:nvPr/>
            </p:nvSpPr>
            <p:spPr bwMode="auto">
              <a:xfrm>
                <a:off x="32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57" name="Rectangle 246"/>
              <p:cNvSpPr>
                <a:spLocks noChangeArrowheads="1"/>
              </p:cNvSpPr>
              <p:nvPr/>
            </p:nvSpPr>
            <p:spPr bwMode="auto">
              <a:xfrm>
                <a:off x="30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58" name="Rectangle 247"/>
              <p:cNvSpPr>
                <a:spLocks noChangeArrowheads="1"/>
              </p:cNvSpPr>
              <p:nvPr/>
            </p:nvSpPr>
            <p:spPr bwMode="auto">
              <a:xfrm>
                <a:off x="32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59" name="Rectangle 248"/>
              <p:cNvSpPr>
                <a:spLocks noChangeArrowheads="1"/>
              </p:cNvSpPr>
              <p:nvPr/>
            </p:nvSpPr>
            <p:spPr bwMode="auto">
              <a:xfrm>
                <a:off x="15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60" name="Rectangle 249"/>
              <p:cNvSpPr>
                <a:spLocks noChangeArrowheads="1"/>
              </p:cNvSpPr>
              <p:nvPr/>
            </p:nvSpPr>
            <p:spPr bwMode="auto">
              <a:xfrm>
                <a:off x="18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61" name="Rectangle 250"/>
              <p:cNvSpPr>
                <a:spLocks noChangeArrowheads="1"/>
              </p:cNvSpPr>
              <p:nvPr/>
            </p:nvSpPr>
            <p:spPr bwMode="auto">
              <a:xfrm>
                <a:off x="15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62" name="Rectangle 251"/>
              <p:cNvSpPr>
                <a:spLocks noChangeArrowheads="1"/>
              </p:cNvSpPr>
              <p:nvPr/>
            </p:nvSpPr>
            <p:spPr bwMode="auto">
              <a:xfrm>
                <a:off x="18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63" name="Rectangle 252"/>
              <p:cNvSpPr>
                <a:spLocks noChangeArrowheads="1"/>
              </p:cNvSpPr>
              <p:nvPr/>
            </p:nvSpPr>
            <p:spPr bwMode="auto">
              <a:xfrm>
                <a:off x="15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64" name="Rectangle 253"/>
              <p:cNvSpPr>
                <a:spLocks noChangeArrowheads="1"/>
              </p:cNvSpPr>
              <p:nvPr/>
            </p:nvSpPr>
            <p:spPr bwMode="auto">
              <a:xfrm>
                <a:off x="18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65" name="Rectangle 254"/>
              <p:cNvSpPr>
                <a:spLocks noChangeArrowheads="1"/>
              </p:cNvSpPr>
              <p:nvPr/>
            </p:nvSpPr>
            <p:spPr bwMode="auto">
              <a:xfrm>
                <a:off x="15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66" name="Rectangle 255"/>
              <p:cNvSpPr>
                <a:spLocks noChangeArrowheads="1"/>
              </p:cNvSpPr>
              <p:nvPr/>
            </p:nvSpPr>
            <p:spPr bwMode="auto">
              <a:xfrm>
                <a:off x="18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67" name="Rectangle 256"/>
              <p:cNvSpPr>
                <a:spLocks noChangeArrowheads="1"/>
              </p:cNvSpPr>
              <p:nvPr/>
            </p:nvSpPr>
            <p:spPr bwMode="auto">
              <a:xfrm>
                <a:off x="20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68" name="Rectangle 257"/>
              <p:cNvSpPr>
                <a:spLocks noChangeArrowheads="1"/>
              </p:cNvSpPr>
              <p:nvPr/>
            </p:nvSpPr>
            <p:spPr bwMode="auto">
              <a:xfrm>
                <a:off x="230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69" name="Rectangle 258"/>
              <p:cNvSpPr>
                <a:spLocks noChangeArrowheads="1"/>
              </p:cNvSpPr>
              <p:nvPr/>
            </p:nvSpPr>
            <p:spPr bwMode="auto">
              <a:xfrm>
                <a:off x="20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70" name="Rectangle 259"/>
              <p:cNvSpPr>
                <a:spLocks noChangeArrowheads="1"/>
              </p:cNvSpPr>
              <p:nvPr/>
            </p:nvSpPr>
            <p:spPr bwMode="auto">
              <a:xfrm>
                <a:off x="230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71" name="Rectangle 260"/>
              <p:cNvSpPr>
                <a:spLocks noChangeArrowheads="1"/>
              </p:cNvSpPr>
              <p:nvPr/>
            </p:nvSpPr>
            <p:spPr bwMode="auto">
              <a:xfrm>
                <a:off x="20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72" name="Rectangle 261"/>
              <p:cNvSpPr>
                <a:spLocks noChangeArrowheads="1"/>
              </p:cNvSpPr>
              <p:nvPr/>
            </p:nvSpPr>
            <p:spPr bwMode="auto">
              <a:xfrm>
                <a:off x="230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73" name="Rectangle 262"/>
              <p:cNvSpPr>
                <a:spLocks noChangeArrowheads="1"/>
              </p:cNvSpPr>
              <p:nvPr/>
            </p:nvSpPr>
            <p:spPr bwMode="auto">
              <a:xfrm>
                <a:off x="20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74" name="Rectangle 263"/>
              <p:cNvSpPr>
                <a:spLocks noChangeArrowheads="1"/>
              </p:cNvSpPr>
              <p:nvPr/>
            </p:nvSpPr>
            <p:spPr bwMode="auto">
              <a:xfrm>
                <a:off x="230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75" name="Rectangle 264"/>
              <p:cNvSpPr>
                <a:spLocks noChangeArrowheads="1"/>
              </p:cNvSpPr>
              <p:nvPr/>
            </p:nvSpPr>
            <p:spPr bwMode="auto">
              <a:xfrm>
                <a:off x="254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76" name="Rectangle 265"/>
              <p:cNvSpPr>
                <a:spLocks noChangeArrowheads="1"/>
              </p:cNvSpPr>
              <p:nvPr/>
            </p:nvSpPr>
            <p:spPr bwMode="auto">
              <a:xfrm>
                <a:off x="27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77" name="Rectangle 266"/>
              <p:cNvSpPr>
                <a:spLocks noChangeArrowheads="1"/>
              </p:cNvSpPr>
              <p:nvPr/>
            </p:nvSpPr>
            <p:spPr bwMode="auto">
              <a:xfrm>
                <a:off x="254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78" name="Rectangle 267"/>
              <p:cNvSpPr>
                <a:spLocks noChangeArrowheads="1"/>
              </p:cNvSpPr>
              <p:nvPr/>
            </p:nvSpPr>
            <p:spPr bwMode="auto">
              <a:xfrm>
                <a:off x="27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79" name="Rectangle 268"/>
              <p:cNvSpPr>
                <a:spLocks noChangeArrowheads="1"/>
              </p:cNvSpPr>
              <p:nvPr/>
            </p:nvSpPr>
            <p:spPr bwMode="auto">
              <a:xfrm>
                <a:off x="254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80" name="Rectangle 269"/>
              <p:cNvSpPr>
                <a:spLocks noChangeArrowheads="1"/>
              </p:cNvSpPr>
              <p:nvPr/>
            </p:nvSpPr>
            <p:spPr bwMode="auto">
              <a:xfrm>
                <a:off x="27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81" name="Rectangle 270"/>
              <p:cNvSpPr>
                <a:spLocks noChangeArrowheads="1"/>
              </p:cNvSpPr>
              <p:nvPr/>
            </p:nvSpPr>
            <p:spPr bwMode="auto">
              <a:xfrm>
                <a:off x="254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82" name="Rectangle 271"/>
              <p:cNvSpPr>
                <a:spLocks noChangeArrowheads="1"/>
              </p:cNvSpPr>
              <p:nvPr/>
            </p:nvSpPr>
            <p:spPr bwMode="auto">
              <a:xfrm>
                <a:off x="27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83" name="Rectangle 272"/>
              <p:cNvSpPr>
                <a:spLocks noChangeArrowheads="1"/>
              </p:cNvSpPr>
              <p:nvPr/>
            </p:nvSpPr>
            <p:spPr bwMode="auto">
              <a:xfrm>
                <a:off x="30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84" name="Rectangle 273"/>
              <p:cNvSpPr>
                <a:spLocks noChangeArrowheads="1"/>
              </p:cNvSpPr>
              <p:nvPr/>
            </p:nvSpPr>
            <p:spPr bwMode="auto">
              <a:xfrm>
                <a:off x="32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85" name="Rectangle 274"/>
              <p:cNvSpPr>
                <a:spLocks noChangeArrowheads="1"/>
              </p:cNvSpPr>
              <p:nvPr/>
            </p:nvSpPr>
            <p:spPr bwMode="auto">
              <a:xfrm>
                <a:off x="30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86" name="Rectangle 275"/>
              <p:cNvSpPr>
                <a:spLocks noChangeArrowheads="1"/>
              </p:cNvSpPr>
              <p:nvPr/>
            </p:nvSpPr>
            <p:spPr bwMode="auto">
              <a:xfrm>
                <a:off x="32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87" name="Rectangle 276"/>
              <p:cNvSpPr>
                <a:spLocks noChangeArrowheads="1"/>
              </p:cNvSpPr>
              <p:nvPr/>
            </p:nvSpPr>
            <p:spPr bwMode="auto">
              <a:xfrm>
                <a:off x="30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88" name="Rectangle 277"/>
              <p:cNvSpPr>
                <a:spLocks noChangeArrowheads="1"/>
              </p:cNvSpPr>
              <p:nvPr/>
            </p:nvSpPr>
            <p:spPr bwMode="auto">
              <a:xfrm>
                <a:off x="32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89" name="Rectangle 278"/>
              <p:cNvSpPr>
                <a:spLocks noChangeArrowheads="1"/>
              </p:cNvSpPr>
              <p:nvPr/>
            </p:nvSpPr>
            <p:spPr bwMode="auto">
              <a:xfrm>
                <a:off x="30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0" name="Rectangle 279"/>
              <p:cNvSpPr>
                <a:spLocks noChangeArrowheads="1"/>
              </p:cNvSpPr>
              <p:nvPr/>
            </p:nvSpPr>
            <p:spPr bwMode="auto">
              <a:xfrm>
                <a:off x="32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767" name="Group 280"/>
            <p:cNvGrpSpPr>
              <a:grpSpLocks/>
            </p:cNvGrpSpPr>
            <p:nvPr/>
          </p:nvGrpSpPr>
          <p:grpSpPr bwMode="auto">
            <a:xfrm>
              <a:off x="2253" y="2022"/>
              <a:ext cx="713" cy="713"/>
              <a:chOff x="1581" y="1595"/>
              <a:chExt cx="1921" cy="1920"/>
            </a:xfrm>
          </p:grpSpPr>
          <p:sp>
            <p:nvSpPr>
              <p:cNvPr id="7963" name="Rectangle 281"/>
              <p:cNvSpPr>
                <a:spLocks noChangeArrowheads="1"/>
              </p:cNvSpPr>
              <p:nvPr/>
            </p:nvSpPr>
            <p:spPr bwMode="auto">
              <a:xfrm>
                <a:off x="15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64" name="Rectangle 282"/>
              <p:cNvSpPr>
                <a:spLocks noChangeArrowheads="1"/>
              </p:cNvSpPr>
              <p:nvPr/>
            </p:nvSpPr>
            <p:spPr bwMode="auto">
              <a:xfrm>
                <a:off x="18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65" name="Rectangle 283"/>
              <p:cNvSpPr>
                <a:spLocks noChangeArrowheads="1"/>
              </p:cNvSpPr>
              <p:nvPr/>
            </p:nvSpPr>
            <p:spPr bwMode="auto">
              <a:xfrm>
                <a:off x="15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66" name="Rectangle 284"/>
              <p:cNvSpPr>
                <a:spLocks noChangeArrowheads="1"/>
              </p:cNvSpPr>
              <p:nvPr/>
            </p:nvSpPr>
            <p:spPr bwMode="auto">
              <a:xfrm>
                <a:off x="18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67" name="Rectangle 285"/>
              <p:cNvSpPr>
                <a:spLocks noChangeArrowheads="1"/>
              </p:cNvSpPr>
              <p:nvPr/>
            </p:nvSpPr>
            <p:spPr bwMode="auto">
              <a:xfrm>
                <a:off x="15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68" name="Rectangle 286"/>
              <p:cNvSpPr>
                <a:spLocks noChangeArrowheads="1"/>
              </p:cNvSpPr>
              <p:nvPr/>
            </p:nvSpPr>
            <p:spPr bwMode="auto">
              <a:xfrm>
                <a:off x="18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69" name="Rectangle 287"/>
              <p:cNvSpPr>
                <a:spLocks noChangeArrowheads="1"/>
              </p:cNvSpPr>
              <p:nvPr/>
            </p:nvSpPr>
            <p:spPr bwMode="auto">
              <a:xfrm>
                <a:off x="15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70" name="Rectangle 288"/>
              <p:cNvSpPr>
                <a:spLocks noChangeArrowheads="1"/>
              </p:cNvSpPr>
              <p:nvPr/>
            </p:nvSpPr>
            <p:spPr bwMode="auto">
              <a:xfrm>
                <a:off x="18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71" name="Rectangle 289"/>
              <p:cNvSpPr>
                <a:spLocks noChangeArrowheads="1"/>
              </p:cNvSpPr>
              <p:nvPr/>
            </p:nvSpPr>
            <p:spPr bwMode="auto">
              <a:xfrm>
                <a:off x="20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72" name="Rectangle 290"/>
              <p:cNvSpPr>
                <a:spLocks noChangeArrowheads="1"/>
              </p:cNvSpPr>
              <p:nvPr/>
            </p:nvSpPr>
            <p:spPr bwMode="auto">
              <a:xfrm>
                <a:off x="230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73" name="Rectangle 291"/>
              <p:cNvSpPr>
                <a:spLocks noChangeArrowheads="1"/>
              </p:cNvSpPr>
              <p:nvPr/>
            </p:nvSpPr>
            <p:spPr bwMode="auto">
              <a:xfrm>
                <a:off x="20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74" name="Rectangle 292"/>
              <p:cNvSpPr>
                <a:spLocks noChangeArrowheads="1"/>
              </p:cNvSpPr>
              <p:nvPr/>
            </p:nvSpPr>
            <p:spPr bwMode="auto">
              <a:xfrm>
                <a:off x="230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75" name="Rectangle 293"/>
              <p:cNvSpPr>
                <a:spLocks noChangeArrowheads="1"/>
              </p:cNvSpPr>
              <p:nvPr/>
            </p:nvSpPr>
            <p:spPr bwMode="auto">
              <a:xfrm>
                <a:off x="20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76" name="Rectangle 294"/>
              <p:cNvSpPr>
                <a:spLocks noChangeArrowheads="1"/>
              </p:cNvSpPr>
              <p:nvPr/>
            </p:nvSpPr>
            <p:spPr bwMode="auto">
              <a:xfrm>
                <a:off x="230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77" name="Rectangle 295"/>
              <p:cNvSpPr>
                <a:spLocks noChangeArrowheads="1"/>
              </p:cNvSpPr>
              <p:nvPr/>
            </p:nvSpPr>
            <p:spPr bwMode="auto">
              <a:xfrm>
                <a:off x="20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78" name="Rectangle 296"/>
              <p:cNvSpPr>
                <a:spLocks noChangeArrowheads="1"/>
              </p:cNvSpPr>
              <p:nvPr/>
            </p:nvSpPr>
            <p:spPr bwMode="auto">
              <a:xfrm>
                <a:off x="230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79" name="Rectangle 297"/>
              <p:cNvSpPr>
                <a:spLocks noChangeArrowheads="1"/>
              </p:cNvSpPr>
              <p:nvPr/>
            </p:nvSpPr>
            <p:spPr bwMode="auto">
              <a:xfrm>
                <a:off x="254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0" name="Rectangle 298"/>
              <p:cNvSpPr>
                <a:spLocks noChangeArrowheads="1"/>
              </p:cNvSpPr>
              <p:nvPr/>
            </p:nvSpPr>
            <p:spPr bwMode="auto">
              <a:xfrm>
                <a:off x="27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1" name="Rectangle 299"/>
              <p:cNvSpPr>
                <a:spLocks noChangeArrowheads="1"/>
              </p:cNvSpPr>
              <p:nvPr/>
            </p:nvSpPr>
            <p:spPr bwMode="auto">
              <a:xfrm>
                <a:off x="254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2" name="Rectangle 300"/>
              <p:cNvSpPr>
                <a:spLocks noChangeArrowheads="1"/>
              </p:cNvSpPr>
              <p:nvPr/>
            </p:nvSpPr>
            <p:spPr bwMode="auto">
              <a:xfrm>
                <a:off x="27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3" name="Rectangle 301"/>
              <p:cNvSpPr>
                <a:spLocks noChangeArrowheads="1"/>
              </p:cNvSpPr>
              <p:nvPr/>
            </p:nvSpPr>
            <p:spPr bwMode="auto">
              <a:xfrm>
                <a:off x="254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4" name="Rectangle 302"/>
              <p:cNvSpPr>
                <a:spLocks noChangeArrowheads="1"/>
              </p:cNvSpPr>
              <p:nvPr/>
            </p:nvSpPr>
            <p:spPr bwMode="auto">
              <a:xfrm>
                <a:off x="27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5" name="Rectangle 303"/>
              <p:cNvSpPr>
                <a:spLocks noChangeArrowheads="1"/>
              </p:cNvSpPr>
              <p:nvPr/>
            </p:nvSpPr>
            <p:spPr bwMode="auto">
              <a:xfrm>
                <a:off x="254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6" name="Rectangle 304"/>
              <p:cNvSpPr>
                <a:spLocks noChangeArrowheads="1"/>
              </p:cNvSpPr>
              <p:nvPr/>
            </p:nvSpPr>
            <p:spPr bwMode="auto">
              <a:xfrm>
                <a:off x="27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7" name="Rectangle 305"/>
              <p:cNvSpPr>
                <a:spLocks noChangeArrowheads="1"/>
              </p:cNvSpPr>
              <p:nvPr/>
            </p:nvSpPr>
            <p:spPr bwMode="auto">
              <a:xfrm>
                <a:off x="30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8" name="Rectangle 306"/>
              <p:cNvSpPr>
                <a:spLocks noChangeArrowheads="1"/>
              </p:cNvSpPr>
              <p:nvPr/>
            </p:nvSpPr>
            <p:spPr bwMode="auto">
              <a:xfrm>
                <a:off x="32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9" name="Rectangle 307"/>
              <p:cNvSpPr>
                <a:spLocks noChangeArrowheads="1"/>
              </p:cNvSpPr>
              <p:nvPr/>
            </p:nvSpPr>
            <p:spPr bwMode="auto">
              <a:xfrm>
                <a:off x="30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0" name="Rectangle 308"/>
              <p:cNvSpPr>
                <a:spLocks noChangeArrowheads="1"/>
              </p:cNvSpPr>
              <p:nvPr/>
            </p:nvSpPr>
            <p:spPr bwMode="auto">
              <a:xfrm>
                <a:off x="32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1" name="Rectangle 309"/>
              <p:cNvSpPr>
                <a:spLocks noChangeArrowheads="1"/>
              </p:cNvSpPr>
              <p:nvPr/>
            </p:nvSpPr>
            <p:spPr bwMode="auto">
              <a:xfrm>
                <a:off x="30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2" name="Rectangle 310"/>
              <p:cNvSpPr>
                <a:spLocks noChangeArrowheads="1"/>
              </p:cNvSpPr>
              <p:nvPr/>
            </p:nvSpPr>
            <p:spPr bwMode="auto">
              <a:xfrm>
                <a:off x="32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3" name="Rectangle 311"/>
              <p:cNvSpPr>
                <a:spLocks noChangeArrowheads="1"/>
              </p:cNvSpPr>
              <p:nvPr/>
            </p:nvSpPr>
            <p:spPr bwMode="auto">
              <a:xfrm>
                <a:off x="30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4" name="Rectangle 312"/>
              <p:cNvSpPr>
                <a:spLocks noChangeArrowheads="1"/>
              </p:cNvSpPr>
              <p:nvPr/>
            </p:nvSpPr>
            <p:spPr bwMode="auto">
              <a:xfrm>
                <a:off x="32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5" name="Rectangle 313"/>
              <p:cNvSpPr>
                <a:spLocks noChangeArrowheads="1"/>
              </p:cNvSpPr>
              <p:nvPr/>
            </p:nvSpPr>
            <p:spPr bwMode="auto">
              <a:xfrm>
                <a:off x="15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6" name="Rectangle 314"/>
              <p:cNvSpPr>
                <a:spLocks noChangeArrowheads="1"/>
              </p:cNvSpPr>
              <p:nvPr/>
            </p:nvSpPr>
            <p:spPr bwMode="auto">
              <a:xfrm>
                <a:off x="18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7" name="Rectangle 315"/>
              <p:cNvSpPr>
                <a:spLocks noChangeArrowheads="1"/>
              </p:cNvSpPr>
              <p:nvPr/>
            </p:nvSpPr>
            <p:spPr bwMode="auto">
              <a:xfrm>
                <a:off x="15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8" name="Rectangle 316"/>
              <p:cNvSpPr>
                <a:spLocks noChangeArrowheads="1"/>
              </p:cNvSpPr>
              <p:nvPr/>
            </p:nvSpPr>
            <p:spPr bwMode="auto">
              <a:xfrm>
                <a:off x="18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9" name="Rectangle 317"/>
              <p:cNvSpPr>
                <a:spLocks noChangeArrowheads="1"/>
              </p:cNvSpPr>
              <p:nvPr/>
            </p:nvSpPr>
            <p:spPr bwMode="auto">
              <a:xfrm>
                <a:off x="15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0" name="Rectangle 318"/>
              <p:cNvSpPr>
                <a:spLocks noChangeArrowheads="1"/>
              </p:cNvSpPr>
              <p:nvPr/>
            </p:nvSpPr>
            <p:spPr bwMode="auto">
              <a:xfrm>
                <a:off x="18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1" name="Rectangle 319"/>
              <p:cNvSpPr>
                <a:spLocks noChangeArrowheads="1"/>
              </p:cNvSpPr>
              <p:nvPr/>
            </p:nvSpPr>
            <p:spPr bwMode="auto">
              <a:xfrm>
                <a:off x="15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2" name="Rectangle 320"/>
              <p:cNvSpPr>
                <a:spLocks noChangeArrowheads="1"/>
              </p:cNvSpPr>
              <p:nvPr/>
            </p:nvSpPr>
            <p:spPr bwMode="auto">
              <a:xfrm>
                <a:off x="18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3" name="Rectangle 321"/>
              <p:cNvSpPr>
                <a:spLocks noChangeArrowheads="1"/>
              </p:cNvSpPr>
              <p:nvPr/>
            </p:nvSpPr>
            <p:spPr bwMode="auto">
              <a:xfrm>
                <a:off x="20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4" name="Rectangle 322"/>
              <p:cNvSpPr>
                <a:spLocks noChangeArrowheads="1"/>
              </p:cNvSpPr>
              <p:nvPr/>
            </p:nvSpPr>
            <p:spPr bwMode="auto">
              <a:xfrm>
                <a:off x="230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5" name="Rectangle 323"/>
              <p:cNvSpPr>
                <a:spLocks noChangeArrowheads="1"/>
              </p:cNvSpPr>
              <p:nvPr/>
            </p:nvSpPr>
            <p:spPr bwMode="auto">
              <a:xfrm>
                <a:off x="20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6" name="Rectangle 324"/>
              <p:cNvSpPr>
                <a:spLocks noChangeArrowheads="1"/>
              </p:cNvSpPr>
              <p:nvPr/>
            </p:nvSpPr>
            <p:spPr bwMode="auto">
              <a:xfrm>
                <a:off x="230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7" name="Rectangle 325"/>
              <p:cNvSpPr>
                <a:spLocks noChangeArrowheads="1"/>
              </p:cNvSpPr>
              <p:nvPr/>
            </p:nvSpPr>
            <p:spPr bwMode="auto">
              <a:xfrm>
                <a:off x="20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8" name="Rectangle 326"/>
              <p:cNvSpPr>
                <a:spLocks noChangeArrowheads="1"/>
              </p:cNvSpPr>
              <p:nvPr/>
            </p:nvSpPr>
            <p:spPr bwMode="auto">
              <a:xfrm>
                <a:off x="230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9" name="Rectangle 327"/>
              <p:cNvSpPr>
                <a:spLocks noChangeArrowheads="1"/>
              </p:cNvSpPr>
              <p:nvPr/>
            </p:nvSpPr>
            <p:spPr bwMode="auto">
              <a:xfrm>
                <a:off x="20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10" name="Rectangle 328"/>
              <p:cNvSpPr>
                <a:spLocks noChangeArrowheads="1"/>
              </p:cNvSpPr>
              <p:nvPr/>
            </p:nvSpPr>
            <p:spPr bwMode="auto">
              <a:xfrm>
                <a:off x="230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11" name="Rectangle 329"/>
              <p:cNvSpPr>
                <a:spLocks noChangeArrowheads="1"/>
              </p:cNvSpPr>
              <p:nvPr/>
            </p:nvSpPr>
            <p:spPr bwMode="auto">
              <a:xfrm>
                <a:off x="254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12" name="Rectangle 330"/>
              <p:cNvSpPr>
                <a:spLocks noChangeArrowheads="1"/>
              </p:cNvSpPr>
              <p:nvPr/>
            </p:nvSpPr>
            <p:spPr bwMode="auto">
              <a:xfrm>
                <a:off x="27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13" name="Rectangle 331"/>
              <p:cNvSpPr>
                <a:spLocks noChangeArrowheads="1"/>
              </p:cNvSpPr>
              <p:nvPr/>
            </p:nvSpPr>
            <p:spPr bwMode="auto">
              <a:xfrm>
                <a:off x="254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14" name="Rectangle 332"/>
              <p:cNvSpPr>
                <a:spLocks noChangeArrowheads="1"/>
              </p:cNvSpPr>
              <p:nvPr/>
            </p:nvSpPr>
            <p:spPr bwMode="auto">
              <a:xfrm>
                <a:off x="27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15" name="Rectangle 333"/>
              <p:cNvSpPr>
                <a:spLocks noChangeArrowheads="1"/>
              </p:cNvSpPr>
              <p:nvPr/>
            </p:nvSpPr>
            <p:spPr bwMode="auto">
              <a:xfrm>
                <a:off x="254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16" name="Rectangle 334"/>
              <p:cNvSpPr>
                <a:spLocks noChangeArrowheads="1"/>
              </p:cNvSpPr>
              <p:nvPr/>
            </p:nvSpPr>
            <p:spPr bwMode="auto">
              <a:xfrm>
                <a:off x="27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17" name="Rectangle 335"/>
              <p:cNvSpPr>
                <a:spLocks noChangeArrowheads="1"/>
              </p:cNvSpPr>
              <p:nvPr/>
            </p:nvSpPr>
            <p:spPr bwMode="auto">
              <a:xfrm>
                <a:off x="254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18" name="Rectangle 336"/>
              <p:cNvSpPr>
                <a:spLocks noChangeArrowheads="1"/>
              </p:cNvSpPr>
              <p:nvPr/>
            </p:nvSpPr>
            <p:spPr bwMode="auto">
              <a:xfrm>
                <a:off x="27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19" name="Rectangle 337"/>
              <p:cNvSpPr>
                <a:spLocks noChangeArrowheads="1"/>
              </p:cNvSpPr>
              <p:nvPr/>
            </p:nvSpPr>
            <p:spPr bwMode="auto">
              <a:xfrm>
                <a:off x="30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20" name="Rectangle 338"/>
              <p:cNvSpPr>
                <a:spLocks noChangeArrowheads="1"/>
              </p:cNvSpPr>
              <p:nvPr/>
            </p:nvSpPr>
            <p:spPr bwMode="auto">
              <a:xfrm>
                <a:off x="32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21" name="Rectangle 339"/>
              <p:cNvSpPr>
                <a:spLocks noChangeArrowheads="1"/>
              </p:cNvSpPr>
              <p:nvPr/>
            </p:nvSpPr>
            <p:spPr bwMode="auto">
              <a:xfrm>
                <a:off x="30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22" name="Rectangle 340"/>
              <p:cNvSpPr>
                <a:spLocks noChangeArrowheads="1"/>
              </p:cNvSpPr>
              <p:nvPr/>
            </p:nvSpPr>
            <p:spPr bwMode="auto">
              <a:xfrm>
                <a:off x="32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23" name="Rectangle 341"/>
              <p:cNvSpPr>
                <a:spLocks noChangeArrowheads="1"/>
              </p:cNvSpPr>
              <p:nvPr/>
            </p:nvSpPr>
            <p:spPr bwMode="auto">
              <a:xfrm>
                <a:off x="30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24" name="Rectangle 342"/>
              <p:cNvSpPr>
                <a:spLocks noChangeArrowheads="1"/>
              </p:cNvSpPr>
              <p:nvPr/>
            </p:nvSpPr>
            <p:spPr bwMode="auto">
              <a:xfrm>
                <a:off x="32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25" name="Rectangle 343"/>
              <p:cNvSpPr>
                <a:spLocks noChangeArrowheads="1"/>
              </p:cNvSpPr>
              <p:nvPr/>
            </p:nvSpPr>
            <p:spPr bwMode="auto">
              <a:xfrm>
                <a:off x="30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26" name="Rectangle 344"/>
              <p:cNvSpPr>
                <a:spLocks noChangeArrowheads="1"/>
              </p:cNvSpPr>
              <p:nvPr/>
            </p:nvSpPr>
            <p:spPr bwMode="auto">
              <a:xfrm>
                <a:off x="32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768" name="Group 345"/>
            <p:cNvGrpSpPr>
              <a:grpSpLocks/>
            </p:cNvGrpSpPr>
            <p:nvPr/>
          </p:nvGrpSpPr>
          <p:grpSpPr bwMode="auto">
            <a:xfrm>
              <a:off x="2960" y="2016"/>
              <a:ext cx="713" cy="713"/>
              <a:chOff x="1581" y="1595"/>
              <a:chExt cx="1921" cy="1920"/>
            </a:xfrm>
          </p:grpSpPr>
          <p:sp>
            <p:nvSpPr>
              <p:cNvPr id="7899" name="Rectangle 346"/>
              <p:cNvSpPr>
                <a:spLocks noChangeArrowheads="1"/>
              </p:cNvSpPr>
              <p:nvPr/>
            </p:nvSpPr>
            <p:spPr bwMode="auto">
              <a:xfrm>
                <a:off x="15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0" name="Rectangle 347"/>
              <p:cNvSpPr>
                <a:spLocks noChangeArrowheads="1"/>
              </p:cNvSpPr>
              <p:nvPr/>
            </p:nvSpPr>
            <p:spPr bwMode="auto">
              <a:xfrm>
                <a:off x="18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1" name="Rectangle 348"/>
              <p:cNvSpPr>
                <a:spLocks noChangeArrowheads="1"/>
              </p:cNvSpPr>
              <p:nvPr/>
            </p:nvSpPr>
            <p:spPr bwMode="auto">
              <a:xfrm>
                <a:off x="15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2" name="Rectangle 349"/>
              <p:cNvSpPr>
                <a:spLocks noChangeArrowheads="1"/>
              </p:cNvSpPr>
              <p:nvPr/>
            </p:nvSpPr>
            <p:spPr bwMode="auto">
              <a:xfrm>
                <a:off x="18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3" name="Rectangle 350"/>
              <p:cNvSpPr>
                <a:spLocks noChangeArrowheads="1"/>
              </p:cNvSpPr>
              <p:nvPr/>
            </p:nvSpPr>
            <p:spPr bwMode="auto">
              <a:xfrm>
                <a:off x="15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4" name="Rectangle 351"/>
              <p:cNvSpPr>
                <a:spLocks noChangeArrowheads="1"/>
              </p:cNvSpPr>
              <p:nvPr/>
            </p:nvSpPr>
            <p:spPr bwMode="auto">
              <a:xfrm>
                <a:off x="18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5" name="Rectangle 352"/>
              <p:cNvSpPr>
                <a:spLocks noChangeArrowheads="1"/>
              </p:cNvSpPr>
              <p:nvPr/>
            </p:nvSpPr>
            <p:spPr bwMode="auto">
              <a:xfrm>
                <a:off x="15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6" name="Rectangle 353"/>
              <p:cNvSpPr>
                <a:spLocks noChangeArrowheads="1"/>
              </p:cNvSpPr>
              <p:nvPr/>
            </p:nvSpPr>
            <p:spPr bwMode="auto">
              <a:xfrm>
                <a:off x="18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7" name="Rectangle 354"/>
              <p:cNvSpPr>
                <a:spLocks noChangeArrowheads="1"/>
              </p:cNvSpPr>
              <p:nvPr/>
            </p:nvSpPr>
            <p:spPr bwMode="auto">
              <a:xfrm>
                <a:off x="20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8" name="Rectangle 355"/>
              <p:cNvSpPr>
                <a:spLocks noChangeArrowheads="1"/>
              </p:cNvSpPr>
              <p:nvPr/>
            </p:nvSpPr>
            <p:spPr bwMode="auto">
              <a:xfrm>
                <a:off x="230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9" name="Rectangle 356"/>
              <p:cNvSpPr>
                <a:spLocks noChangeArrowheads="1"/>
              </p:cNvSpPr>
              <p:nvPr/>
            </p:nvSpPr>
            <p:spPr bwMode="auto">
              <a:xfrm>
                <a:off x="20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10" name="Rectangle 357"/>
              <p:cNvSpPr>
                <a:spLocks noChangeArrowheads="1"/>
              </p:cNvSpPr>
              <p:nvPr/>
            </p:nvSpPr>
            <p:spPr bwMode="auto">
              <a:xfrm>
                <a:off x="230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11" name="Rectangle 358"/>
              <p:cNvSpPr>
                <a:spLocks noChangeArrowheads="1"/>
              </p:cNvSpPr>
              <p:nvPr/>
            </p:nvSpPr>
            <p:spPr bwMode="auto">
              <a:xfrm>
                <a:off x="20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12" name="Rectangle 359"/>
              <p:cNvSpPr>
                <a:spLocks noChangeArrowheads="1"/>
              </p:cNvSpPr>
              <p:nvPr/>
            </p:nvSpPr>
            <p:spPr bwMode="auto">
              <a:xfrm>
                <a:off x="230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13" name="Rectangle 360"/>
              <p:cNvSpPr>
                <a:spLocks noChangeArrowheads="1"/>
              </p:cNvSpPr>
              <p:nvPr/>
            </p:nvSpPr>
            <p:spPr bwMode="auto">
              <a:xfrm>
                <a:off x="20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14" name="Rectangle 361"/>
              <p:cNvSpPr>
                <a:spLocks noChangeArrowheads="1"/>
              </p:cNvSpPr>
              <p:nvPr/>
            </p:nvSpPr>
            <p:spPr bwMode="auto">
              <a:xfrm>
                <a:off x="230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15" name="Rectangle 362"/>
              <p:cNvSpPr>
                <a:spLocks noChangeArrowheads="1"/>
              </p:cNvSpPr>
              <p:nvPr/>
            </p:nvSpPr>
            <p:spPr bwMode="auto">
              <a:xfrm>
                <a:off x="254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16" name="Rectangle 363"/>
              <p:cNvSpPr>
                <a:spLocks noChangeArrowheads="1"/>
              </p:cNvSpPr>
              <p:nvPr/>
            </p:nvSpPr>
            <p:spPr bwMode="auto">
              <a:xfrm>
                <a:off x="27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17" name="Rectangle 364"/>
              <p:cNvSpPr>
                <a:spLocks noChangeArrowheads="1"/>
              </p:cNvSpPr>
              <p:nvPr/>
            </p:nvSpPr>
            <p:spPr bwMode="auto">
              <a:xfrm>
                <a:off x="254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18" name="Rectangle 365"/>
              <p:cNvSpPr>
                <a:spLocks noChangeArrowheads="1"/>
              </p:cNvSpPr>
              <p:nvPr/>
            </p:nvSpPr>
            <p:spPr bwMode="auto">
              <a:xfrm>
                <a:off x="27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19" name="Rectangle 366"/>
              <p:cNvSpPr>
                <a:spLocks noChangeArrowheads="1"/>
              </p:cNvSpPr>
              <p:nvPr/>
            </p:nvSpPr>
            <p:spPr bwMode="auto">
              <a:xfrm>
                <a:off x="254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20" name="Rectangle 367"/>
              <p:cNvSpPr>
                <a:spLocks noChangeArrowheads="1"/>
              </p:cNvSpPr>
              <p:nvPr/>
            </p:nvSpPr>
            <p:spPr bwMode="auto">
              <a:xfrm>
                <a:off x="27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21" name="Rectangle 368"/>
              <p:cNvSpPr>
                <a:spLocks noChangeArrowheads="1"/>
              </p:cNvSpPr>
              <p:nvPr/>
            </p:nvSpPr>
            <p:spPr bwMode="auto">
              <a:xfrm>
                <a:off x="254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22" name="Rectangle 369"/>
              <p:cNvSpPr>
                <a:spLocks noChangeArrowheads="1"/>
              </p:cNvSpPr>
              <p:nvPr/>
            </p:nvSpPr>
            <p:spPr bwMode="auto">
              <a:xfrm>
                <a:off x="27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23" name="Rectangle 370"/>
              <p:cNvSpPr>
                <a:spLocks noChangeArrowheads="1"/>
              </p:cNvSpPr>
              <p:nvPr/>
            </p:nvSpPr>
            <p:spPr bwMode="auto">
              <a:xfrm>
                <a:off x="30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24" name="Rectangle 371"/>
              <p:cNvSpPr>
                <a:spLocks noChangeArrowheads="1"/>
              </p:cNvSpPr>
              <p:nvPr/>
            </p:nvSpPr>
            <p:spPr bwMode="auto">
              <a:xfrm>
                <a:off x="32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25" name="Rectangle 372"/>
              <p:cNvSpPr>
                <a:spLocks noChangeArrowheads="1"/>
              </p:cNvSpPr>
              <p:nvPr/>
            </p:nvSpPr>
            <p:spPr bwMode="auto">
              <a:xfrm>
                <a:off x="30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26" name="Rectangle 373"/>
              <p:cNvSpPr>
                <a:spLocks noChangeArrowheads="1"/>
              </p:cNvSpPr>
              <p:nvPr/>
            </p:nvSpPr>
            <p:spPr bwMode="auto">
              <a:xfrm>
                <a:off x="32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27" name="Rectangle 374"/>
              <p:cNvSpPr>
                <a:spLocks noChangeArrowheads="1"/>
              </p:cNvSpPr>
              <p:nvPr/>
            </p:nvSpPr>
            <p:spPr bwMode="auto">
              <a:xfrm>
                <a:off x="30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28" name="Rectangle 375"/>
              <p:cNvSpPr>
                <a:spLocks noChangeArrowheads="1"/>
              </p:cNvSpPr>
              <p:nvPr/>
            </p:nvSpPr>
            <p:spPr bwMode="auto">
              <a:xfrm>
                <a:off x="32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29" name="Rectangle 376"/>
              <p:cNvSpPr>
                <a:spLocks noChangeArrowheads="1"/>
              </p:cNvSpPr>
              <p:nvPr/>
            </p:nvSpPr>
            <p:spPr bwMode="auto">
              <a:xfrm>
                <a:off x="30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30" name="Rectangle 377"/>
              <p:cNvSpPr>
                <a:spLocks noChangeArrowheads="1"/>
              </p:cNvSpPr>
              <p:nvPr/>
            </p:nvSpPr>
            <p:spPr bwMode="auto">
              <a:xfrm>
                <a:off x="32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31" name="Rectangle 378"/>
              <p:cNvSpPr>
                <a:spLocks noChangeArrowheads="1"/>
              </p:cNvSpPr>
              <p:nvPr/>
            </p:nvSpPr>
            <p:spPr bwMode="auto">
              <a:xfrm>
                <a:off x="15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32" name="Rectangle 379"/>
              <p:cNvSpPr>
                <a:spLocks noChangeArrowheads="1"/>
              </p:cNvSpPr>
              <p:nvPr/>
            </p:nvSpPr>
            <p:spPr bwMode="auto">
              <a:xfrm>
                <a:off x="18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33" name="Rectangle 380"/>
              <p:cNvSpPr>
                <a:spLocks noChangeArrowheads="1"/>
              </p:cNvSpPr>
              <p:nvPr/>
            </p:nvSpPr>
            <p:spPr bwMode="auto">
              <a:xfrm>
                <a:off x="15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34" name="Rectangle 381"/>
              <p:cNvSpPr>
                <a:spLocks noChangeArrowheads="1"/>
              </p:cNvSpPr>
              <p:nvPr/>
            </p:nvSpPr>
            <p:spPr bwMode="auto">
              <a:xfrm>
                <a:off x="18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35" name="Rectangle 382"/>
              <p:cNvSpPr>
                <a:spLocks noChangeArrowheads="1"/>
              </p:cNvSpPr>
              <p:nvPr/>
            </p:nvSpPr>
            <p:spPr bwMode="auto">
              <a:xfrm>
                <a:off x="15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36" name="Rectangle 383"/>
              <p:cNvSpPr>
                <a:spLocks noChangeArrowheads="1"/>
              </p:cNvSpPr>
              <p:nvPr/>
            </p:nvSpPr>
            <p:spPr bwMode="auto">
              <a:xfrm>
                <a:off x="18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37" name="Rectangle 384"/>
              <p:cNvSpPr>
                <a:spLocks noChangeArrowheads="1"/>
              </p:cNvSpPr>
              <p:nvPr/>
            </p:nvSpPr>
            <p:spPr bwMode="auto">
              <a:xfrm>
                <a:off x="15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38" name="Rectangle 385"/>
              <p:cNvSpPr>
                <a:spLocks noChangeArrowheads="1"/>
              </p:cNvSpPr>
              <p:nvPr/>
            </p:nvSpPr>
            <p:spPr bwMode="auto">
              <a:xfrm>
                <a:off x="18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39" name="Rectangle 386"/>
              <p:cNvSpPr>
                <a:spLocks noChangeArrowheads="1"/>
              </p:cNvSpPr>
              <p:nvPr/>
            </p:nvSpPr>
            <p:spPr bwMode="auto">
              <a:xfrm>
                <a:off x="20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40" name="Rectangle 387"/>
              <p:cNvSpPr>
                <a:spLocks noChangeArrowheads="1"/>
              </p:cNvSpPr>
              <p:nvPr/>
            </p:nvSpPr>
            <p:spPr bwMode="auto">
              <a:xfrm>
                <a:off x="230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41" name="Rectangle 388"/>
              <p:cNvSpPr>
                <a:spLocks noChangeArrowheads="1"/>
              </p:cNvSpPr>
              <p:nvPr/>
            </p:nvSpPr>
            <p:spPr bwMode="auto">
              <a:xfrm>
                <a:off x="20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42" name="Rectangle 389"/>
              <p:cNvSpPr>
                <a:spLocks noChangeArrowheads="1"/>
              </p:cNvSpPr>
              <p:nvPr/>
            </p:nvSpPr>
            <p:spPr bwMode="auto">
              <a:xfrm>
                <a:off x="230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43" name="Rectangle 390"/>
              <p:cNvSpPr>
                <a:spLocks noChangeArrowheads="1"/>
              </p:cNvSpPr>
              <p:nvPr/>
            </p:nvSpPr>
            <p:spPr bwMode="auto">
              <a:xfrm>
                <a:off x="20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44" name="Rectangle 391"/>
              <p:cNvSpPr>
                <a:spLocks noChangeArrowheads="1"/>
              </p:cNvSpPr>
              <p:nvPr/>
            </p:nvSpPr>
            <p:spPr bwMode="auto">
              <a:xfrm>
                <a:off x="230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45" name="Rectangle 392"/>
              <p:cNvSpPr>
                <a:spLocks noChangeArrowheads="1"/>
              </p:cNvSpPr>
              <p:nvPr/>
            </p:nvSpPr>
            <p:spPr bwMode="auto">
              <a:xfrm>
                <a:off x="20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46" name="Rectangle 393"/>
              <p:cNvSpPr>
                <a:spLocks noChangeArrowheads="1"/>
              </p:cNvSpPr>
              <p:nvPr/>
            </p:nvSpPr>
            <p:spPr bwMode="auto">
              <a:xfrm>
                <a:off x="230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47" name="Rectangle 394"/>
              <p:cNvSpPr>
                <a:spLocks noChangeArrowheads="1"/>
              </p:cNvSpPr>
              <p:nvPr/>
            </p:nvSpPr>
            <p:spPr bwMode="auto">
              <a:xfrm>
                <a:off x="254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48" name="Rectangle 395"/>
              <p:cNvSpPr>
                <a:spLocks noChangeArrowheads="1"/>
              </p:cNvSpPr>
              <p:nvPr/>
            </p:nvSpPr>
            <p:spPr bwMode="auto">
              <a:xfrm>
                <a:off x="27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49" name="Rectangle 396"/>
              <p:cNvSpPr>
                <a:spLocks noChangeArrowheads="1"/>
              </p:cNvSpPr>
              <p:nvPr/>
            </p:nvSpPr>
            <p:spPr bwMode="auto">
              <a:xfrm>
                <a:off x="254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50" name="Rectangle 397"/>
              <p:cNvSpPr>
                <a:spLocks noChangeArrowheads="1"/>
              </p:cNvSpPr>
              <p:nvPr/>
            </p:nvSpPr>
            <p:spPr bwMode="auto">
              <a:xfrm>
                <a:off x="27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51" name="Rectangle 398"/>
              <p:cNvSpPr>
                <a:spLocks noChangeArrowheads="1"/>
              </p:cNvSpPr>
              <p:nvPr/>
            </p:nvSpPr>
            <p:spPr bwMode="auto">
              <a:xfrm>
                <a:off x="254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52" name="Rectangle 399"/>
              <p:cNvSpPr>
                <a:spLocks noChangeArrowheads="1"/>
              </p:cNvSpPr>
              <p:nvPr/>
            </p:nvSpPr>
            <p:spPr bwMode="auto">
              <a:xfrm>
                <a:off x="27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53" name="Rectangle 400"/>
              <p:cNvSpPr>
                <a:spLocks noChangeArrowheads="1"/>
              </p:cNvSpPr>
              <p:nvPr/>
            </p:nvSpPr>
            <p:spPr bwMode="auto">
              <a:xfrm>
                <a:off x="254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54" name="Rectangle 401"/>
              <p:cNvSpPr>
                <a:spLocks noChangeArrowheads="1"/>
              </p:cNvSpPr>
              <p:nvPr/>
            </p:nvSpPr>
            <p:spPr bwMode="auto">
              <a:xfrm>
                <a:off x="27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55" name="Rectangle 402"/>
              <p:cNvSpPr>
                <a:spLocks noChangeArrowheads="1"/>
              </p:cNvSpPr>
              <p:nvPr/>
            </p:nvSpPr>
            <p:spPr bwMode="auto">
              <a:xfrm>
                <a:off x="30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56" name="Rectangle 403"/>
              <p:cNvSpPr>
                <a:spLocks noChangeArrowheads="1"/>
              </p:cNvSpPr>
              <p:nvPr/>
            </p:nvSpPr>
            <p:spPr bwMode="auto">
              <a:xfrm>
                <a:off x="32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57" name="Rectangle 404"/>
              <p:cNvSpPr>
                <a:spLocks noChangeArrowheads="1"/>
              </p:cNvSpPr>
              <p:nvPr/>
            </p:nvSpPr>
            <p:spPr bwMode="auto">
              <a:xfrm>
                <a:off x="30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58" name="Rectangle 405"/>
              <p:cNvSpPr>
                <a:spLocks noChangeArrowheads="1"/>
              </p:cNvSpPr>
              <p:nvPr/>
            </p:nvSpPr>
            <p:spPr bwMode="auto">
              <a:xfrm>
                <a:off x="32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59" name="Rectangle 406"/>
              <p:cNvSpPr>
                <a:spLocks noChangeArrowheads="1"/>
              </p:cNvSpPr>
              <p:nvPr/>
            </p:nvSpPr>
            <p:spPr bwMode="auto">
              <a:xfrm>
                <a:off x="30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60" name="Rectangle 407"/>
              <p:cNvSpPr>
                <a:spLocks noChangeArrowheads="1"/>
              </p:cNvSpPr>
              <p:nvPr/>
            </p:nvSpPr>
            <p:spPr bwMode="auto">
              <a:xfrm>
                <a:off x="32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61" name="Rectangle 408"/>
              <p:cNvSpPr>
                <a:spLocks noChangeArrowheads="1"/>
              </p:cNvSpPr>
              <p:nvPr/>
            </p:nvSpPr>
            <p:spPr bwMode="auto">
              <a:xfrm>
                <a:off x="30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62" name="Rectangle 409"/>
              <p:cNvSpPr>
                <a:spLocks noChangeArrowheads="1"/>
              </p:cNvSpPr>
              <p:nvPr/>
            </p:nvSpPr>
            <p:spPr bwMode="auto">
              <a:xfrm>
                <a:off x="32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769" name="Group 410"/>
            <p:cNvGrpSpPr>
              <a:grpSpLocks/>
            </p:cNvGrpSpPr>
            <p:nvPr/>
          </p:nvGrpSpPr>
          <p:grpSpPr bwMode="auto">
            <a:xfrm>
              <a:off x="2258" y="2729"/>
              <a:ext cx="713" cy="713"/>
              <a:chOff x="1581" y="1595"/>
              <a:chExt cx="1921" cy="1920"/>
            </a:xfrm>
          </p:grpSpPr>
          <p:sp>
            <p:nvSpPr>
              <p:cNvPr id="7835" name="Rectangle 411"/>
              <p:cNvSpPr>
                <a:spLocks noChangeArrowheads="1"/>
              </p:cNvSpPr>
              <p:nvPr/>
            </p:nvSpPr>
            <p:spPr bwMode="auto">
              <a:xfrm>
                <a:off x="15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36" name="Rectangle 412"/>
              <p:cNvSpPr>
                <a:spLocks noChangeArrowheads="1"/>
              </p:cNvSpPr>
              <p:nvPr/>
            </p:nvSpPr>
            <p:spPr bwMode="auto">
              <a:xfrm>
                <a:off x="18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37" name="Rectangle 413"/>
              <p:cNvSpPr>
                <a:spLocks noChangeArrowheads="1"/>
              </p:cNvSpPr>
              <p:nvPr/>
            </p:nvSpPr>
            <p:spPr bwMode="auto">
              <a:xfrm>
                <a:off x="15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38" name="Rectangle 414"/>
              <p:cNvSpPr>
                <a:spLocks noChangeArrowheads="1"/>
              </p:cNvSpPr>
              <p:nvPr/>
            </p:nvSpPr>
            <p:spPr bwMode="auto">
              <a:xfrm>
                <a:off x="18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39" name="Rectangle 415"/>
              <p:cNvSpPr>
                <a:spLocks noChangeArrowheads="1"/>
              </p:cNvSpPr>
              <p:nvPr/>
            </p:nvSpPr>
            <p:spPr bwMode="auto">
              <a:xfrm>
                <a:off x="15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40" name="Rectangle 416"/>
              <p:cNvSpPr>
                <a:spLocks noChangeArrowheads="1"/>
              </p:cNvSpPr>
              <p:nvPr/>
            </p:nvSpPr>
            <p:spPr bwMode="auto">
              <a:xfrm>
                <a:off x="18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41" name="Rectangle 417"/>
              <p:cNvSpPr>
                <a:spLocks noChangeArrowheads="1"/>
              </p:cNvSpPr>
              <p:nvPr/>
            </p:nvSpPr>
            <p:spPr bwMode="auto">
              <a:xfrm>
                <a:off x="15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42" name="Rectangle 418"/>
              <p:cNvSpPr>
                <a:spLocks noChangeArrowheads="1"/>
              </p:cNvSpPr>
              <p:nvPr/>
            </p:nvSpPr>
            <p:spPr bwMode="auto">
              <a:xfrm>
                <a:off x="18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43" name="Rectangle 419"/>
              <p:cNvSpPr>
                <a:spLocks noChangeArrowheads="1"/>
              </p:cNvSpPr>
              <p:nvPr/>
            </p:nvSpPr>
            <p:spPr bwMode="auto">
              <a:xfrm>
                <a:off x="20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44" name="Rectangle 420"/>
              <p:cNvSpPr>
                <a:spLocks noChangeArrowheads="1"/>
              </p:cNvSpPr>
              <p:nvPr/>
            </p:nvSpPr>
            <p:spPr bwMode="auto">
              <a:xfrm>
                <a:off x="230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45" name="Rectangle 421"/>
              <p:cNvSpPr>
                <a:spLocks noChangeArrowheads="1"/>
              </p:cNvSpPr>
              <p:nvPr/>
            </p:nvSpPr>
            <p:spPr bwMode="auto">
              <a:xfrm>
                <a:off x="20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46" name="Rectangle 422"/>
              <p:cNvSpPr>
                <a:spLocks noChangeArrowheads="1"/>
              </p:cNvSpPr>
              <p:nvPr/>
            </p:nvSpPr>
            <p:spPr bwMode="auto">
              <a:xfrm>
                <a:off x="230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47" name="Rectangle 423"/>
              <p:cNvSpPr>
                <a:spLocks noChangeArrowheads="1"/>
              </p:cNvSpPr>
              <p:nvPr/>
            </p:nvSpPr>
            <p:spPr bwMode="auto">
              <a:xfrm>
                <a:off x="20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48" name="Rectangle 424"/>
              <p:cNvSpPr>
                <a:spLocks noChangeArrowheads="1"/>
              </p:cNvSpPr>
              <p:nvPr/>
            </p:nvSpPr>
            <p:spPr bwMode="auto">
              <a:xfrm>
                <a:off x="230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49" name="Rectangle 425"/>
              <p:cNvSpPr>
                <a:spLocks noChangeArrowheads="1"/>
              </p:cNvSpPr>
              <p:nvPr/>
            </p:nvSpPr>
            <p:spPr bwMode="auto">
              <a:xfrm>
                <a:off x="20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50" name="Rectangle 426"/>
              <p:cNvSpPr>
                <a:spLocks noChangeArrowheads="1"/>
              </p:cNvSpPr>
              <p:nvPr/>
            </p:nvSpPr>
            <p:spPr bwMode="auto">
              <a:xfrm>
                <a:off x="230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51" name="Rectangle 427"/>
              <p:cNvSpPr>
                <a:spLocks noChangeArrowheads="1"/>
              </p:cNvSpPr>
              <p:nvPr/>
            </p:nvSpPr>
            <p:spPr bwMode="auto">
              <a:xfrm>
                <a:off x="254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52" name="Rectangle 428"/>
              <p:cNvSpPr>
                <a:spLocks noChangeArrowheads="1"/>
              </p:cNvSpPr>
              <p:nvPr/>
            </p:nvSpPr>
            <p:spPr bwMode="auto">
              <a:xfrm>
                <a:off x="27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53" name="Rectangle 429"/>
              <p:cNvSpPr>
                <a:spLocks noChangeArrowheads="1"/>
              </p:cNvSpPr>
              <p:nvPr/>
            </p:nvSpPr>
            <p:spPr bwMode="auto">
              <a:xfrm>
                <a:off x="254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54" name="Rectangle 430"/>
              <p:cNvSpPr>
                <a:spLocks noChangeArrowheads="1"/>
              </p:cNvSpPr>
              <p:nvPr/>
            </p:nvSpPr>
            <p:spPr bwMode="auto">
              <a:xfrm>
                <a:off x="27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55" name="Rectangle 431"/>
              <p:cNvSpPr>
                <a:spLocks noChangeArrowheads="1"/>
              </p:cNvSpPr>
              <p:nvPr/>
            </p:nvSpPr>
            <p:spPr bwMode="auto">
              <a:xfrm>
                <a:off x="254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56" name="Rectangle 432"/>
              <p:cNvSpPr>
                <a:spLocks noChangeArrowheads="1"/>
              </p:cNvSpPr>
              <p:nvPr/>
            </p:nvSpPr>
            <p:spPr bwMode="auto">
              <a:xfrm>
                <a:off x="27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57" name="Rectangle 433"/>
              <p:cNvSpPr>
                <a:spLocks noChangeArrowheads="1"/>
              </p:cNvSpPr>
              <p:nvPr/>
            </p:nvSpPr>
            <p:spPr bwMode="auto">
              <a:xfrm>
                <a:off x="254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58" name="Rectangle 434"/>
              <p:cNvSpPr>
                <a:spLocks noChangeArrowheads="1"/>
              </p:cNvSpPr>
              <p:nvPr/>
            </p:nvSpPr>
            <p:spPr bwMode="auto">
              <a:xfrm>
                <a:off x="27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59" name="Rectangle 435"/>
              <p:cNvSpPr>
                <a:spLocks noChangeArrowheads="1"/>
              </p:cNvSpPr>
              <p:nvPr/>
            </p:nvSpPr>
            <p:spPr bwMode="auto">
              <a:xfrm>
                <a:off x="30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60" name="Rectangle 436"/>
              <p:cNvSpPr>
                <a:spLocks noChangeArrowheads="1"/>
              </p:cNvSpPr>
              <p:nvPr/>
            </p:nvSpPr>
            <p:spPr bwMode="auto">
              <a:xfrm>
                <a:off x="32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61" name="Rectangle 437"/>
              <p:cNvSpPr>
                <a:spLocks noChangeArrowheads="1"/>
              </p:cNvSpPr>
              <p:nvPr/>
            </p:nvSpPr>
            <p:spPr bwMode="auto">
              <a:xfrm>
                <a:off x="30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62" name="Rectangle 438"/>
              <p:cNvSpPr>
                <a:spLocks noChangeArrowheads="1"/>
              </p:cNvSpPr>
              <p:nvPr/>
            </p:nvSpPr>
            <p:spPr bwMode="auto">
              <a:xfrm>
                <a:off x="32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63" name="Rectangle 439"/>
              <p:cNvSpPr>
                <a:spLocks noChangeArrowheads="1"/>
              </p:cNvSpPr>
              <p:nvPr/>
            </p:nvSpPr>
            <p:spPr bwMode="auto">
              <a:xfrm>
                <a:off x="30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64" name="Rectangle 440"/>
              <p:cNvSpPr>
                <a:spLocks noChangeArrowheads="1"/>
              </p:cNvSpPr>
              <p:nvPr/>
            </p:nvSpPr>
            <p:spPr bwMode="auto">
              <a:xfrm>
                <a:off x="32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65" name="Rectangle 441"/>
              <p:cNvSpPr>
                <a:spLocks noChangeArrowheads="1"/>
              </p:cNvSpPr>
              <p:nvPr/>
            </p:nvSpPr>
            <p:spPr bwMode="auto">
              <a:xfrm>
                <a:off x="30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66" name="Rectangle 442"/>
              <p:cNvSpPr>
                <a:spLocks noChangeArrowheads="1"/>
              </p:cNvSpPr>
              <p:nvPr/>
            </p:nvSpPr>
            <p:spPr bwMode="auto">
              <a:xfrm>
                <a:off x="32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67" name="Rectangle 443"/>
              <p:cNvSpPr>
                <a:spLocks noChangeArrowheads="1"/>
              </p:cNvSpPr>
              <p:nvPr/>
            </p:nvSpPr>
            <p:spPr bwMode="auto">
              <a:xfrm>
                <a:off x="15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68" name="Rectangle 444"/>
              <p:cNvSpPr>
                <a:spLocks noChangeArrowheads="1"/>
              </p:cNvSpPr>
              <p:nvPr/>
            </p:nvSpPr>
            <p:spPr bwMode="auto">
              <a:xfrm>
                <a:off x="18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69" name="Rectangle 445"/>
              <p:cNvSpPr>
                <a:spLocks noChangeArrowheads="1"/>
              </p:cNvSpPr>
              <p:nvPr/>
            </p:nvSpPr>
            <p:spPr bwMode="auto">
              <a:xfrm>
                <a:off x="15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70" name="Rectangle 446"/>
              <p:cNvSpPr>
                <a:spLocks noChangeArrowheads="1"/>
              </p:cNvSpPr>
              <p:nvPr/>
            </p:nvSpPr>
            <p:spPr bwMode="auto">
              <a:xfrm>
                <a:off x="18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71" name="Rectangle 447"/>
              <p:cNvSpPr>
                <a:spLocks noChangeArrowheads="1"/>
              </p:cNvSpPr>
              <p:nvPr/>
            </p:nvSpPr>
            <p:spPr bwMode="auto">
              <a:xfrm>
                <a:off x="15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72" name="Rectangle 448"/>
              <p:cNvSpPr>
                <a:spLocks noChangeArrowheads="1"/>
              </p:cNvSpPr>
              <p:nvPr/>
            </p:nvSpPr>
            <p:spPr bwMode="auto">
              <a:xfrm>
                <a:off x="18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73" name="Rectangle 449"/>
              <p:cNvSpPr>
                <a:spLocks noChangeArrowheads="1"/>
              </p:cNvSpPr>
              <p:nvPr/>
            </p:nvSpPr>
            <p:spPr bwMode="auto">
              <a:xfrm>
                <a:off x="15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74" name="Rectangle 450"/>
              <p:cNvSpPr>
                <a:spLocks noChangeArrowheads="1"/>
              </p:cNvSpPr>
              <p:nvPr/>
            </p:nvSpPr>
            <p:spPr bwMode="auto">
              <a:xfrm>
                <a:off x="18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75" name="Rectangle 451"/>
              <p:cNvSpPr>
                <a:spLocks noChangeArrowheads="1"/>
              </p:cNvSpPr>
              <p:nvPr/>
            </p:nvSpPr>
            <p:spPr bwMode="auto">
              <a:xfrm>
                <a:off x="20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76" name="Rectangle 452"/>
              <p:cNvSpPr>
                <a:spLocks noChangeArrowheads="1"/>
              </p:cNvSpPr>
              <p:nvPr/>
            </p:nvSpPr>
            <p:spPr bwMode="auto">
              <a:xfrm>
                <a:off x="230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77" name="Rectangle 453"/>
              <p:cNvSpPr>
                <a:spLocks noChangeArrowheads="1"/>
              </p:cNvSpPr>
              <p:nvPr/>
            </p:nvSpPr>
            <p:spPr bwMode="auto">
              <a:xfrm>
                <a:off x="20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78" name="Rectangle 454"/>
              <p:cNvSpPr>
                <a:spLocks noChangeArrowheads="1"/>
              </p:cNvSpPr>
              <p:nvPr/>
            </p:nvSpPr>
            <p:spPr bwMode="auto">
              <a:xfrm>
                <a:off x="230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79" name="Rectangle 455"/>
              <p:cNvSpPr>
                <a:spLocks noChangeArrowheads="1"/>
              </p:cNvSpPr>
              <p:nvPr/>
            </p:nvSpPr>
            <p:spPr bwMode="auto">
              <a:xfrm>
                <a:off x="20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0" name="Rectangle 456"/>
              <p:cNvSpPr>
                <a:spLocks noChangeArrowheads="1"/>
              </p:cNvSpPr>
              <p:nvPr/>
            </p:nvSpPr>
            <p:spPr bwMode="auto">
              <a:xfrm>
                <a:off x="230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1" name="Rectangle 457"/>
              <p:cNvSpPr>
                <a:spLocks noChangeArrowheads="1"/>
              </p:cNvSpPr>
              <p:nvPr/>
            </p:nvSpPr>
            <p:spPr bwMode="auto">
              <a:xfrm>
                <a:off x="20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2" name="Rectangle 458"/>
              <p:cNvSpPr>
                <a:spLocks noChangeArrowheads="1"/>
              </p:cNvSpPr>
              <p:nvPr/>
            </p:nvSpPr>
            <p:spPr bwMode="auto">
              <a:xfrm>
                <a:off x="230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3" name="Rectangle 459"/>
              <p:cNvSpPr>
                <a:spLocks noChangeArrowheads="1"/>
              </p:cNvSpPr>
              <p:nvPr/>
            </p:nvSpPr>
            <p:spPr bwMode="auto">
              <a:xfrm>
                <a:off x="254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4" name="Rectangle 460"/>
              <p:cNvSpPr>
                <a:spLocks noChangeArrowheads="1"/>
              </p:cNvSpPr>
              <p:nvPr/>
            </p:nvSpPr>
            <p:spPr bwMode="auto">
              <a:xfrm>
                <a:off x="27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5" name="Rectangle 461"/>
              <p:cNvSpPr>
                <a:spLocks noChangeArrowheads="1"/>
              </p:cNvSpPr>
              <p:nvPr/>
            </p:nvSpPr>
            <p:spPr bwMode="auto">
              <a:xfrm>
                <a:off x="254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6" name="Rectangle 462"/>
              <p:cNvSpPr>
                <a:spLocks noChangeArrowheads="1"/>
              </p:cNvSpPr>
              <p:nvPr/>
            </p:nvSpPr>
            <p:spPr bwMode="auto">
              <a:xfrm>
                <a:off x="27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7" name="Rectangle 463"/>
              <p:cNvSpPr>
                <a:spLocks noChangeArrowheads="1"/>
              </p:cNvSpPr>
              <p:nvPr/>
            </p:nvSpPr>
            <p:spPr bwMode="auto">
              <a:xfrm>
                <a:off x="254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8" name="Rectangle 464"/>
              <p:cNvSpPr>
                <a:spLocks noChangeArrowheads="1"/>
              </p:cNvSpPr>
              <p:nvPr/>
            </p:nvSpPr>
            <p:spPr bwMode="auto">
              <a:xfrm>
                <a:off x="27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9" name="Rectangle 465"/>
              <p:cNvSpPr>
                <a:spLocks noChangeArrowheads="1"/>
              </p:cNvSpPr>
              <p:nvPr/>
            </p:nvSpPr>
            <p:spPr bwMode="auto">
              <a:xfrm>
                <a:off x="254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0" name="Rectangle 466"/>
              <p:cNvSpPr>
                <a:spLocks noChangeArrowheads="1"/>
              </p:cNvSpPr>
              <p:nvPr/>
            </p:nvSpPr>
            <p:spPr bwMode="auto">
              <a:xfrm>
                <a:off x="27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1" name="Rectangle 467"/>
              <p:cNvSpPr>
                <a:spLocks noChangeArrowheads="1"/>
              </p:cNvSpPr>
              <p:nvPr/>
            </p:nvSpPr>
            <p:spPr bwMode="auto">
              <a:xfrm>
                <a:off x="30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2" name="Rectangle 468"/>
              <p:cNvSpPr>
                <a:spLocks noChangeArrowheads="1"/>
              </p:cNvSpPr>
              <p:nvPr/>
            </p:nvSpPr>
            <p:spPr bwMode="auto">
              <a:xfrm>
                <a:off x="32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3" name="Rectangle 469"/>
              <p:cNvSpPr>
                <a:spLocks noChangeArrowheads="1"/>
              </p:cNvSpPr>
              <p:nvPr/>
            </p:nvSpPr>
            <p:spPr bwMode="auto">
              <a:xfrm>
                <a:off x="30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4" name="Rectangle 470"/>
              <p:cNvSpPr>
                <a:spLocks noChangeArrowheads="1"/>
              </p:cNvSpPr>
              <p:nvPr/>
            </p:nvSpPr>
            <p:spPr bwMode="auto">
              <a:xfrm>
                <a:off x="32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5" name="Rectangle 471"/>
              <p:cNvSpPr>
                <a:spLocks noChangeArrowheads="1"/>
              </p:cNvSpPr>
              <p:nvPr/>
            </p:nvSpPr>
            <p:spPr bwMode="auto">
              <a:xfrm>
                <a:off x="30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6" name="Rectangle 472"/>
              <p:cNvSpPr>
                <a:spLocks noChangeArrowheads="1"/>
              </p:cNvSpPr>
              <p:nvPr/>
            </p:nvSpPr>
            <p:spPr bwMode="auto">
              <a:xfrm>
                <a:off x="32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7" name="Rectangle 473"/>
              <p:cNvSpPr>
                <a:spLocks noChangeArrowheads="1"/>
              </p:cNvSpPr>
              <p:nvPr/>
            </p:nvSpPr>
            <p:spPr bwMode="auto">
              <a:xfrm>
                <a:off x="30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8" name="Rectangle 474"/>
              <p:cNvSpPr>
                <a:spLocks noChangeArrowheads="1"/>
              </p:cNvSpPr>
              <p:nvPr/>
            </p:nvSpPr>
            <p:spPr bwMode="auto">
              <a:xfrm>
                <a:off x="32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770" name="Group 475"/>
            <p:cNvGrpSpPr>
              <a:grpSpLocks/>
            </p:cNvGrpSpPr>
            <p:nvPr/>
          </p:nvGrpSpPr>
          <p:grpSpPr bwMode="auto">
            <a:xfrm>
              <a:off x="2965" y="2723"/>
              <a:ext cx="713" cy="713"/>
              <a:chOff x="1581" y="1595"/>
              <a:chExt cx="1921" cy="1920"/>
            </a:xfrm>
          </p:grpSpPr>
          <p:sp>
            <p:nvSpPr>
              <p:cNvPr id="7771" name="Rectangle 476"/>
              <p:cNvSpPr>
                <a:spLocks noChangeArrowheads="1"/>
              </p:cNvSpPr>
              <p:nvPr/>
            </p:nvSpPr>
            <p:spPr bwMode="auto">
              <a:xfrm>
                <a:off x="15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72" name="Rectangle 477"/>
              <p:cNvSpPr>
                <a:spLocks noChangeArrowheads="1"/>
              </p:cNvSpPr>
              <p:nvPr/>
            </p:nvSpPr>
            <p:spPr bwMode="auto">
              <a:xfrm>
                <a:off x="18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73" name="Rectangle 478"/>
              <p:cNvSpPr>
                <a:spLocks noChangeArrowheads="1"/>
              </p:cNvSpPr>
              <p:nvPr/>
            </p:nvSpPr>
            <p:spPr bwMode="auto">
              <a:xfrm>
                <a:off x="15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74" name="Rectangle 479"/>
              <p:cNvSpPr>
                <a:spLocks noChangeArrowheads="1"/>
              </p:cNvSpPr>
              <p:nvPr/>
            </p:nvSpPr>
            <p:spPr bwMode="auto">
              <a:xfrm>
                <a:off x="18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75" name="Rectangle 480"/>
              <p:cNvSpPr>
                <a:spLocks noChangeArrowheads="1"/>
              </p:cNvSpPr>
              <p:nvPr/>
            </p:nvSpPr>
            <p:spPr bwMode="auto">
              <a:xfrm>
                <a:off x="15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76" name="Rectangle 481"/>
              <p:cNvSpPr>
                <a:spLocks noChangeArrowheads="1"/>
              </p:cNvSpPr>
              <p:nvPr/>
            </p:nvSpPr>
            <p:spPr bwMode="auto">
              <a:xfrm>
                <a:off x="18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77" name="Rectangle 482"/>
              <p:cNvSpPr>
                <a:spLocks noChangeArrowheads="1"/>
              </p:cNvSpPr>
              <p:nvPr/>
            </p:nvSpPr>
            <p:spPr bwMode="auto">
              <a:xfrm>
                <a:off x="15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78" name="Rectangle 483"/>
              <p:cNvSpPr>
                <a:spLocks noChangeArrowheads="1"/>
              </p:cNvSpPr>
              <p:nvPr/>
            </p:nvSpPr>
            <p:spPr bwMode="auto">
              <a:xfrm>
                <a:off x="18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79" name="Rectangle 484"/>
              <p:cNvSpPr>
                <a:spLocks noChangeArrowheads="1"/>
              </p:cNvSpPr>
              <p:nvPr/>
            </p:nvSpPr>
            <p:spPr bwMode="auto">
              <a:xfrm>
                <a:off x="20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0" name="Rectangle 485"/>
              <p:cNvSpPr>
                <a:spLocks noChangeArrowheads="1"/>
              </p:cNvSpPr>
              <p:nvPr/>
            </p:nvSpPr>
            <p:spPr bwMode="auto">
              <a:xfrm>
                <a:off x="230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1" name="Rectangle 486"/>
              <p:cNvSpPr>
                <a:spLocks noChangeArrowheads="1"/>
              </p:cNvSpPr>
              <p:nvPr/>
            </p:nvSpPr>
            <p:spPr bwMode="auto">
              <a:xfrm>
                <a:off x="20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2" name="Rectangle 487"/>
              <p:cNvSpPr>
                <a:spLocks noChangeArrowheads="1"/>
              </p:cNvSpPr>
              <p:nvPr/>
            </p:nvSpPr>
            <p:spPr bwMode="auto">
              <a:xfrm>
                <a:off x="230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3" name="Rectangle 488"/>
              <p:cNvSpPr>
                <a:spLocks noChangeArrowheads="1"/>
              </p:cNvSpPr>
              <p:nvPr/>
            </p:nvSpPr>
            <p:spPr bwMode="auto">
              <a:xfrm>
                <a:off x="20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4" name="Rectangle 489"/>
              <p:cNvSpPr>
                <a:spLocks noChangeArrowheads="1"/>
              </p:cNvSpPr>
              <p:nvPr/>
            </p:nvSpPr>
            <p:spPr bwMode="auto">
              <a:xfrm>
                <a:off x="230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5" name="Rectangle 490"/>
              <p:cNvSpPr>
                <a:spLocks noChangeArrowheads="1"/>
              </p:cNvSpPr>
              <p:nvPr/>
            </p:nvSpPr>
            <p:spPr bwMode="auto">
              <a:xfrm>
                <a:off x="20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6" name="Rectangle 491"/>
              <p:cNvSpPr>
                <a:spLocks noChangeArrowheads="1"/>
              </p:cNvSpPr>
              <p:nvPr/>
            </p:nvSpPr>
            <p:spPr bwMode="auto">
              <a:xfrm>
                <a:off x="230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7" name="Rectangle 492"/>
              <p:cNvSpPr>
                <a:spLocks noChangeArrowheads="1"/>
              </p:cNvSpPr>
              <p:nvPr/>
            </p:nvSpPr>
            <p:spPr bwMode="auto">
              <a:xfrm>
                <a:off x="254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8" name="Rectangle 493"/>
              <p:cNvSpPr>
                <a:spLocks noChangeArrowheads="1"/>
              </p:cNvSpPr>
              <p:nvPr/>
            </p:nvSpPr>
            <p:spPr bwMode="auto">
              <a:xfrm>
                <a:off x="27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9" name="Rectangle 494"/>
              <p:cNvSpPr>
                <a:spLocks noChangeArrowheads="1"/>
              </p:cNvSpPr>
              <p:nvPr/>
            </p:nvSpPr>
            <p:spPr bwMode="auto">
              <a:xfrm>
                <a:off x="254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0" name="Rectangle 495"/>
              <p:cNvSpPr>
                <a:spLocks noChangeArrowheads="1"/>
              </p:cNvSpPr>
              <p:nvPr/>
            </p:nvSpPr>
            <p:spPr bwMode="auto">
              <a:xfrm>
                <a:off x="27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1" name="Rectangle 496"/>
              <p:cNvSpPr>
                <a:spLocks noChangeArrowheads="1"/>
              </p:cNvSpPr>
              <p:nvPr/>
            </p:nvSpPr>
            <p:spPr bwMode="auto">
              <a:xfrm>
                <a:off x="254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2" name="Rectangle 497"/>
              <p:cNvSpPr>
                <a:spLocks noChangeArrowheads="1"/>
              </p:cNvSpPr>
              <p:nvPr/>
            </p:nvSpPr>
            <p:spPr bwMode="auto">
              <a:xfrm>
                <a:off x="27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3" name="Rectangle 498"/>
              <p:cNvSpPr>
                <a:spLocks noChangeArrowheads="1"/>
              </p:cNvSpPr>
              <p:nvPr/>
            </p:nvSpPr>
            <p:spPr bwMode="auto">
              <a:xfrm>
                <a:off x="254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4" name="Rectangle 499"/>
              <p:cNvSpPr>
                <a:spLocks noChangeArrowheads="1"/>
              </p:cNvSpPr>
              <p:nvPr/>
            </p:nvSpPr>
            <p:spPr bwMode="auto">
              <a:xfrm>
                <a:off x="27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5" name="Rectangle 500"/>
              <p:cNvSpPr>
                <a:spLocks noChangeArrowheads="1"/>
              </p:cNvSpPr>
              <p:nvPr/>
            </p:nvSpPr>
            <p:spPr bwMode="auto">
              <a:xfrm>
                <a:off x="30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6" name="Rectangle 501"/>
              <p:cNvSpPr>
                <a:spLocks noChangeArrowheads="1"/>
              </p:cNvSpPr>
              <p:nvPr/>
            </p:nvSpPr>
            <p:spPr bwMode="auto">
              <a:xfrm>
                <a:off x="32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7" name="Rectangle 502"/>
              <p:cNvSpPr>
                <a:spLocks noChangeArrowheads="1"/>
              </p:cNvSpPr>
              <p:nvPr/>
            </p:nvSpPr>
            <p:spPr bwMode="auto">
              <a:xfrm>
                <a:off x="30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8" name="Rectangle 503"/>
              <p:cNvSpPr>
                <a:spLocks noChangeArrowheads="1"/>
              </p:cNvSpPr>
              <p:nvPr/>
            </p:nvSpPr>
            <p:spPr bwMode="auto">
              <a:xfrm>
                <a:off x="32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9" name="Rectangle 504"/>
              <p:cNvSpPr>
                <a:spLocks noChangeArrowheads="1"/>
              </p:cNvSpPr>
              <p:nvPr/>
            </p:nvSpPr>
            <p:spPr bwMode="auto">
              <a:xfrm>
                <a:off x="30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00" name="Rectangle 505"/>
              <p:cNvSpPr>
                <a:spLocks noChangeArrowheads="1"/>
              </p:cNvSpPr>
              <p:nvPr/>
            </p:nvSpPr>
            <p:spPr bwMode="auto">
              <a:xfrm>
                <a:off x="32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01" name="Rectangle 506"/>
              <p:cNvSpPr>
                <a:spLocks noChangeArrowheads="1"/>
              </p:cNvSpPr>
              <p:nvPr/>
            </p:nvSpPr>
            <p:spPr bwMode="auto">
              <a:xfrm>
                <a:off x="30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02" name="Rectangle 507"/>
              <p:cNvSpPr>
                <a:spLocks noChangeArrowheads="1"/>
              </p:cNvSpPr>
              <p:nvPr/>
            </p:nvSpPr>
            <p:spPr bwMode="auto">
              <a:xfrm>
                <a:off x="32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03" name="Rectangle 508"/>
              <p:cNvSpPr>
                <a:spLocks noChangeArrowheads="1"/>
              </p:cNvSpPr>
              <p:nvPr/>
            </p:nvSpPr>
            <p:spPr bwMode="auto">
              <a:xfrm>
                <a:off x="15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04" name="Rectangle 509"/>
              <p:cNvSpPr>
                <a:spLocks noChangeArrowheads="1"/>
              </p:cNvSpPr>
              <p:nvPr/>
            </p:nvSpPr>
            <p:spPr bwMode="auto">
              <a:xfrm>
                <a:off x="18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05" name="Rectangle 510"/>
              <p:cNvSpPr>
                <a:spLocks noChangeArrowheads="1"/>
              </p:cNvSpPr>
              <p:nvPr/>
            </p:nvSpPr>
            <p:spPr bwMode="auto">
              <a:xfrm>
                <a:off x="15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06" name="Rectangle 511"/>
              <p:cNvSpPr>
                <a:spLocks noChangeArrowheads="1"/>
              </p:cNvSpPr>
              <p:nvPr/>
            </p:nvSpPr>
            <p:spPr bwMode="auto">
              <a:xfrm>
                <a:off x="18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07" name="Rectangle 512"/>
              <p:cNvSpPr>
                <a:spLocks noChangeArrowheads="1"/>
              </p:cNvSpPr>
              <p:nvPr/>
            </p:nvSpPr>
            <p:spPr bwMode="auto">
              <a:xfrm>
                <a:off x="15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08" name="Rectangle 513"/>
              <p:cNvSpPr>
                <a:spLocks noChangeArrowheads="1"/>
              </p:cNvSpPr>
              <p:nvPr/>
            </p:nvSpPr>
            <p:spPr bwMode="auto">
              <a:xfrm>
                <a:off x="18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09" name="Rectangle 514"/>
              <p:cNvSpPr>
                <a:spLocks noChangeArrowheads="1"/>
              </p:cNvSpPr>
              <p:nvPr/>
            </p:nvSpPr>
            <p:spPr bwMode="auto">
              <a:xfrm>
                <a:off x="15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10" name="Rectangle 515"/>
              <p:cNvSpPr>
                <a:spLocks noChangeArrowheads="1"/>
              </p:cNvSpPr>
              <p:nvPr/>
            </p:nvSpPr>
            <p:spPr bwMode="auto">
              <a:xfrm>
                <a:off x="18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11" name="Rectangle 516"/>
              <p:cNvSpPr>
                <a:spLocks noChangeArrowheads="1"/>
              </p:cNvSpPr>
              <p:nvPr/>
            </p:nvSpPr>
            <p:spPr bwMode="auto">
              <a:xfrm>
                <a:off x="20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12" name="Rectangle 517"/>
              <p:cNvSpPr>
                <a:spLocks noChangeArrowheads="1"/>
              </p:cNvSpPr>
              <p:nvPr/>
            </p:nvSpPr>
            <p:spPr bwMode="auto">
              <a:xfrm>
                <a:off x="230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13" name="Rectangle 518"/>
              <p:cNvSpPr>
                <a:spLocks noChangeArrowheads="1"/>
              </p:cNvSpPr>
              <p:nvPr/>
            </p:nvSpPr>
            <p:spPr bwMode="auto">
              <a:xfrm>
                <a:off x="20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14" name="Rectangle 519"/>
              <p:cNvSpPr>
                <a:spLocks noChangeArrowheads="1"/>
              </p:cNvSpPr>
              <p:nvPr/>
            </p:nvSpPr>
            <p:spPr bwMode="auto">
              <a:xfrm>
                <a:off x="230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15" name="Rectangle 520"/>
              <p:cNvSpPr>
                <a:spLocks noChangeArrowheads="1"/>
              </p:cNvSpPr>
              <p:nvPr/>
            </p:nvSpPr>
            <p:spPr bwMode="auto">
              <a:xfrm>
                <a:off x="20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16" name="Rectangle 521"/>
              <p:cNvSpPr>
                <a:spLocks noChangeArrowheads="1"/>
              </p:cNvSpPr>
              <p:nvPr/>
            </p:nvSpPr>
            <p:spPr bwMode="auto">
              <a:xfrm>
                <a:off x="230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17" name="Rectangle 522"/>
              <p:cNvSpPr>
                <a:spLocks noChangeArrowheads="1"/>
              </p:cNvSpPr>
              <p:nvPr/>
            </p:nvSpPr>
            <p:spPr bwMode="auto">
              <a:xfrm>
                <a:off x="20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18" name="Rectangle 523"/>
              <p:cNvSpPr>
                <a:spLocks noChangeArrowheads="1"/>
              </p:cNvSpPr>
              <p:nvPr/>
            </p:nvSpPr>
            <p:spPr bwMode="auto">
              <a:xfrm>
                <a:off x="230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19" name="Rectangle 524"/>
              <p:cNvSpPr>
                <a:spLocks noChangeArrowheads="1"/>
              </p:cNvSpPr>
              <p:nvPr/>
            </p:nvSpPr>
            <p:spPr bwMode="auto">
              <a:xfrm>
                <a:off x="254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20" name="Rectangle 525"/>
              <p:cNvSpPr>
                <a:spLocks noChangeArrowheads="1"/>
              </p:cNvSpPr>
              <p:nvPr/>
            </p:nvSpPr>
            <p:spPr bwMode="auto">
              <a:xfrm>
                <a:off x="27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21" name="Rectangle 526"/>
              <p:cNvSpPr>
                <a:spLocks noChangeArrowheads="1"/>
              </p:cNvSpPr>
              <p:nvPr/>
            </p:nvSpPr>
            <p:spPr bwMode="auto">
              <a:xfrm>
                <a:off x="254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22" name="Rectangle 527"/>
              <p:cNvSpPr>
                <a:spLocks noChangeArrowheads="1"/>
              </p:cNvSpPr>
              <p:nvPr/>
            </p:nvSpPr>
            <p:spPr bwMode="auto">
              <a:xfrm>
                <a:off x="27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23" name="Rectangle 528"/>
              <p:cNvSpPr>
                <a:spLocks noChangeArrowheads="1"/>
              </p:cNvSpPr>
              <p:nvPr/>
            </p:nvSpPr>
            <p:spPr bwMode="auto">
              <a:xfrm>
                <a:off x="254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24" name="Rectangle 529"/>
              <p:cNvSpPr>
                <a:spLocks noChangeArrowheads="1"/>
              </p:cNvSpPr>
              <p:nvPr/>
            </p:nvSpPr>
            <p:spPr bwMode="auto">
              <a:xfrm>
                <a:off x="27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25" name="Rectangle 530"/>
              <p:cNvSpPr>
                <a:spLocks noChangeArrowheads="1"/>
              </p:cNvSpPr>
              <p:nvPr/>
            </p:nvSpPr>
            <p:spPr bwMode="auto">
              <a:xfrm>
                <a:off x="254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26" name="Rectangle 531"/>
              <p:cNvSpPr>
                <a:spLocks noChangeArrowheads="1"/>
              </p:cNvSpPr>
              <p:nvPr/>
            </p:nvSpPr>
            <p:spPr bwMode="auto">
              <a:xfrm>
                <a:off x="27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27" name="Rectangle 532"/>
              <p:cNvSpPr>
                <a:spLocks noChangeArrowheads="1"/>
              </p:cNvSpPr>
              <p:nvPr/>
            </p:nvSpPr>
            <p:spPr bwMode="auto">
              <a:xfrm>
                <a:off x="30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28" name="Rectangle 533"/>
              <p:cNvSpPr>
                <a:spLocks noChangeArrowheads="1"/>
              </p:cNvSpPr>
              <p:nvPr/>
            </p:nvSpPr>
            <p:spPr bwMode="auto">
              <a:xfrm>
                <a:off x="32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29" name="Rectangle 534"/>
              <p:cNvSpPr>
                <a:spLocks noChangeArrowheads="1"/>
              </p:cNvSpPr>
              <p:nvPr/>
            </p:nvSpPr>
            <p:spPr bwMode="auto">
              <a:xfrm>
                <a:off x="30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30" name="Rectangle 535"/>
              <p:cNvSpPr>
                <a:spLocks noChangeArrowheads="1"/>
              </p:cNvSpPr>
              <p:nvPr/>
            </p:nvSpPr>
            <p:spPr bwMode="auto">
              <a:xfrm>
                <a:off x="32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31" name="Rectangle 536"/>
              <p:cNvSpPr>
                <a:spLocks noChangeArrowheads="1"/>
              </p:cNvSpPr>
              <p:nvPr/>
            </p:nvSpPr>
            <p:spPr bwMode="auto">
              <a:xfrm>
                <a:off x="30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32" name="Rectangle 537"/>
              <p:cNvSpPr>
                <a:spLocks noChangeArrowheads="1"/>
              </p:cNvSpPr>
              <p:nvPr/>
            </p:nvSpPr>
            <p:spPr bwMode="auto">
              <a:xfrm>
                <a:off x="32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33" name="Rectangle 538"/>
              <p:cNvSpPr>
                <a:spLocks noChangeArrowheads="1"/>
              </p:cNvSpPr>
              <p:nvPr/>
            </p:nvSpPr>
            <p:spPr bwMode="auto">
              <a:xfrm>
                <a:off x="30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34" name="Rectangle 539"/>
              <p:cNvSpPr>
                <a:spLocks noChangeArrowheads="1"/>
              </p:cNvSpPr>
              <p:nvPr/>
            </p:nvSpPr>
            <p:spPr bwMode="auto">
              <a:xfrm>
                <a:off x="32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173" name="Group 541"/>
          <p:cNvGrpSpPr>
            <a:grpSpLocks/>
          </p:cNvGrpSpPr>
          <p:nvPr/>
        </p:nvGrpSpPr>
        <p:grpSpPr bwMode="auto">
          <a:xfrm>
            <a:off x="1662113" y="4322763"/>
            <a:ext cx="2254250" cy="1133475"/>
            <a:chOff x="832" y="2016"/>
            <a:chExt cx="2846" cy="1432"/>
          </a:xfrm>
        </p:grpSpPr>
        <p:grpSp>
          <p:nvGrpSpPr>
            <p:cNvPr id="7243" name="Group 542"/>
            <p:cNvGrpSpPr>
              <a:grpSpLocks/>
            </p:cNvGrpSpPr>
            <p:nvPr/>
          </p:nvGrpSpPr>
          <p:grpSpPr bwMode="auto">
            <a:xfrm>
              <a:off x="832" y="2028"/>
              <a:ext cx="713" cy="713"/>
              <a:chOff x="1581" y="1595"/>
              <a:chExt cx="1921" cy="1920"/>
            </a:xfrm>
          </p:grpSpPr>
          <p:sp>
            <p:nvSpPr>
              <p:cNvPr id="7699" name="Rectangle 543"/>
              <p:cNvSpPr>
                <a:spLocks noChangeArrowheads="1"/>
              </p:cNvSpPr>
              <p:nvPr/>
            </p:nvSpPr>
            <p:spPr bwMode="auto">
              <a:xfrm>
                <a:off x="15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0" name="Rectangle 544"/>
              <p:cNvSpPr>
                <a:spLocks noChangeArrowheads="1"/>
              </p:cNvSpPr>
              <p:nvPr/>
            </p:nvSpPr>
            <p:spPr bwMode="auto">
              <a:xfrm>
                <a:off x="18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1" name="Rectangle 545"/>
              <p:cNvSpPr>
                <a:spLocks noChangeArrowheads="1"/>
              </p:cNvSpPr>
              <p:nvPr/>
            </p:nvSpPr>
            <p:spPr bwMode="auto">
              <a:xfrm>
                <a:off x="15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2" name="Rectangle 546"/>
              <p:cNvSpPr>
                <a:spLocks noChangeArrowheads="1"/>
              </p:cNvSpPr>
              <p:nvPr/>
            </p:nvSpPr>
            <p:spPr bwMode="auto">
              <a:xfrm>
                <a:off x="18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3" name="Rectangle 547"/>
              <p:cNvSpPr>
                <a:spLocks noChangeArrowheads="1"/>
              </p:cNvSpPr>
              <p:nvPr/>
            </p:nvSpPr>
            <p:spPr bwMode="auto">
              <a:xfrm>
                <a:off x="15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4" name="Rectangle 548"/>
              <p:cNvSpPr>
                <a:spLocks noChangeArrowheads="1"/>
              </p:cNvSpPr>
              <p:nvPr/>
            </p:nvSpPr>
            <p:spPr bwMode="auto">
              <a:xfrm>
                <a:off x="18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5" name="Rectangle 549"/>
              <p:cNvSpPr>
                <a:spLocks noChangeArrowheads="1"/>
              </p:cNvSpPr>
              <p:nvPr/>
            </p:nvSpPr>
            <p:spPr bwMode="auto">
              <a:xfrm>
                <a:off x="15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6" name="Rectangle 550"/>
              <p:cNvSpPr>
                <a:spLocks noChangeArrowheads="1"/>
              </p:cNvSpPr>
              <p:nvPr/>
            </p:nvSpPr>
            <p:spPr bwMode="auto">
              <a:xfrm>
                <a:off x="18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7" name="Rectangle 551"/>
              <p:cNvSpPr>
                <a:spLocks noChangeArrowheads="1"/>
              </p:cNvSpPr>
              <p:nvPr/>
            </p:nvSpPr>
            <p:spPr bwMode="auto">
              <a:xfrm>
                <a:off x="20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8" name="Rectangle 552"/>
              <p:cNvSpPr>
                <a:spLocks noChangeArrowheads="1"/>
              </p:cNvSpPr>
              <p:nvPr/>
            </p:nvSpPr>
            <p:spPr bwMode="auto">
              <a:xfrm>
                <a:off x="230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9" name="Rectangle 553"/>
              <p:cNvSpPr>
                <a:spLocks noChangeArrowheads="1"/>
              </p:cNvSpPr>
              <p:nvPr/>
            </p:nvSpPr>
            <p:spPr bwMode="auto">
              <a:xfrm>
                <a:off x="20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10" name="Rectangle 554"/>
              <p:cNvSpPr>
                <a:spLocks noChangeArrowheads="1"/>
              </p:cNvSpPr>
              <p:nvPr/>
            </p:nvSpPr>
            <p:spPr bwMode="auto">
              <a:xfrm>
                <a:off x="230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11" name="Rectangle 555"/>
              <p:cNvSpPr>
                <a:spLocks noChangeArrowheads="1"/>
              </p:cNvSpPr>
              <p:nvPr/>
            </p:nvSpPr>
            <p:spPr bwMode="auto">
              <a:xfrm>
                <a:off x="20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12" name="Rectangle 556"/>
              <p:cNvSpPr>
                <a:spLocks noChangeArrowheads="1"/>
              </p:cNvSpPr>
              <p:nvPr/>
            </p:nvSpPr>
            <p:spPr bwMode="auto">
              <a:xfrm>
                <a:off x="230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13" name="Rectangle 557"/>
              <p:cNvSpPr>
                <a:spLocks noChangeArrowheads="1"/>
              </p:cNvSpPr>
              <p:nvPr/>
            </p:nvSpPr>
            <p:spPr bwMode="auto">
              <a:xfrm>
                <a:off x="20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14" name="Rectangle 558"/>
              <p:cNvSpPr>
                <a:spLocks noChangeArrowheads="1"/>
              </p:cNvSpPr>
              <p:nvPr/>
            </p:nvSpPr>
            <p:spPr bwMode="auto">
              <a:xfrm>
                <a:off x="230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15" name="Rectangle 559"/>
              <p:cNvSpPr>
                <a:spLocks noChangeArrowheads="1"/>
              </p:cNvSpPr>
              <p:nvPr/>
            </p:nvSpPr>
            <p:spPr bwMode="auto">
              <a:xfrm>
                <a:off x="254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16" name="Rectangle 560"/>
              <p:cNvSpPr>
                <a:spLocks noChangeArrowheads="1"/>
              </p:cNvSpPr>
              <p:nvPr/>
            </p:nvSpPr>
            <p:spPr bwMode="auto">
              <a:xfrm>
                <a:off x="27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17" name="Rectangle 561"/>
              <p:cNvSpPr>
                <a:spLocks noChangeArrowheads="1"/>
              </p:cNvSpPr>
              <p:nvPr/>
            </p:nvSpPr>
            <p:spPr bwMode="auto">
              <a:xfrm>
                <a:off x="254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18" name="Rectangle 562"/>
              <p:cNvSpPr>
                <a:spLocks noChangeArrowheads="1"/>
              </p:cNvSpPr>
              <p:nvPr/>
            </p:nvSpPr>
            <p:spPr bwMode="auto">
              <a:xfrm>
                <a:off x="27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19" name="Rectangle 563"/>
              <p:cNvSpPr>
                <a:spLocks noChangeArrowheads="1"/>
              </p:cNvSpPr>
              <p:nvPr/>
            </p:nvSpPr>
            <p:spPr bwMode="auto">
              <a:xfrm>
                <a:off x="254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20" name="Rectangle 564"/>
              <p:cNvSpPr>
                <a:spLocks noChangeArrowheads="1"/>
              </p:cNvSpPr>
              <p:nvPr/>
            </p:nvSpPr>
            <p:spPr bwMode="auto">
              <a:xfrm>
                <a:off x="27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21" name="Rectangle 565"/>
              <p:cNvSpPr>
                <a:spLocks noChangeArrowheads="1"/>
              </p:cNvSpPr>
              <p:nvPr/>
            </p:nvSpPr>
            <p:spPr bwMode="auto">
              <a:xfrm>
                <a:off x="254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22" name="Rectangle 566"/>
              <p:cNvSpPr>
                <a:spLocks noChangeArrowheads="1"/>
              </p:cNvSpPr>
              <p:nvPr/>
            </p:nvSpPr>
            <p:spPr bwMode="auto">
              <a:xfrm>
                <a:off x="27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23" name="Rectangle 567"/>
              <p:cNvSpPr>
                <a:spLocks noChangeArrowheads="1"/>
              </p:cNvSpPr>
              <p:nvPr/>
            </p:nvSpPr>
            <p:spPr bwMode="auto">
              <a:xfrm>
                <a:off x="30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24" name="Rectangle 568"/>
              <p:cNvSpPr>
                <a:spLocks noChangeArrowheads="1"/>
              </p:cNvSpPr>
              <p:nvPr/>
            </p:nvSpPr>
            <p:spPr bwMode="auto">
              <a:xfrm>
                <a:off x="32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25" name="Rectangle 569"/>
              <p:cNvSpPr>
                <a:spLocks noChangeArrowheads="1"/>
              </p:cNvSpPr>
              <p:nvPr/>
            </p:nvSpPr>
            <p:spPr bwMode="auto">
              <a:xfrm>
                <a:off x="30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26" name="Rectangle 570"/>
              <p:cNvSpPr>
                <a:spLocks noChangeArrowheads="1"/>
              </p:cNvSpPr>
              <p:nvPr/>
            </p:nvSpPr>
            <p:spPr bwMode="auto">
              <a:xfrm>
                <a:off x="32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27" name="Rectangle 571"/>
              <p:cNvSpPr>
                <a:spLocks noChangeArrowheads="1"/>
              </p:cNvSpPr>
              <p:nvPr/>
            </p:nvSpPr>
            <p:spPr bwMode="auto">
              <a:xfrm>
                <a:off x="30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28" name="Rectangle 572"/>
              <p:cNvSpPr>
                <a:spLocks noChangeArrowheads="1"/>
              </p:cNvSpPr>
              <p:nvPr/>
            </p:nvSpPr>
            <p:spPr bwMode="auto">
              <a:xfrm>
                <a:off x="32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29" name="Rectangle 573"/>
              <p:cNvSpPr>
                <a:spLocks noChangeArrowheads="1"/>
              </p:cNvSpPr>
              <p:nvPr/>
            </p:nvSpPr>
            <p:spPr bwMode="auto">
              <a:xfrm>
                <a:off x="30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30" name="Rectangle 574"/>
              <p:cNvSpPr>
                <a:spLocks noChangeArrowheads="1"/>
              </p:cNvSpPr>
              <p:nvPr/>
            </p:nvSpPr>
            <p:spPr bwMode="auto">
              <a:xfrm>
                <a:off x="32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31" name="Rectangle 575"/>
              <p:cNvSpPr>
                <a:spLocks noChangeArrowheads="1"/>
              </p:cNvSpPr>
              <p:nvPr/>
            </p:nvSpPr>
            <p:spPr bwMode="auto">
              <a:xfrm>
                <a:off x="15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32" name="Rectangle 576"/>
              <p:cNvSpPr>
                <a:spLocks noChangeArrowheads="1"/>
              </p:cNvSpPr>
              <p:nvPr/>
            </p:nvSpPr>
            <p:spPr bwMode="auto">
              <a:xfrm>
                <a:off x="18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33" name="Rectangle 577"/>
              <p:cNvSpPr>
                <a:spLocks noChangeArrowheads="1"/>
              </p:cNvSpPr>
              <p:nvPr/>
            </p:nvSpPr>
            <p:spPr bwMode="auto">
              <a:xfrm>
                <a:off x="15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34" name="Rectangle 578"/>
              <p:cNvSpPr>
                <a:spLocks noChangeArrowheads="1"/>
              </p:cNvSpPr>
              <p:nvPr/>
            </p:nvSpPr>
            <p:spPr bwMode="auto">
              <a:xfrm>
                <a:off x="18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35" name="Rectangle 579"/>
              <p:cNvSpPr>
                <a:spLocks noChangeArrowheads="1"/>
              </p:cNvSpPr>
              <p:nvPr/>
            </p:nvSpPr>
            <p:spPr bwMode="auto">
              <a:xfrm>
                <a:off x="15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36" name="Rectangle 580"/>
              <p:cNvSpPr>
                <a:spLocks noChangeArrowheads="1"/>
              </p:cNvSpPr>
              <p:nvPr/>
            </p:nvSpPr>
            <p:spPr bwMode="auto">
              <a:xfrm>
                <a:off x="18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37" name="Rectangle 581"/>
              <p:cNvSpPr>
                <a:spLocks noChangeArrowheads="1"/>
              </p:cNvSpPr>
              <p:nvPr/>
            </p:nvSpPr>
            <p:spPr bwMode="auto">
              <a:xfrm>
                <a:off x="15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38" name="Rectangle 582"/>
              <p:cNvSpPr>
                <a:spLocks noChangeArrowheads="1"/>
              </p:cNvSpPr>
              <p:nvPr/>
            </p:nvSpPr>
            <p:spPr bwMode="auto">
              <a:xfrm>
                <a:off x="18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39" name="Rectangle 583"/>
              <p:cNvSpPr>
                <a:spLocks noChangeArrowheads="1"/>
              </p:cNvSpPr>
              <p:nvPr/>
            </p:nvSpPr>
            <p:spPr bwMode="auto">
              <a:xfrm>
                <a:off x="20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40" name="Rectangle 584"/>
              <p:cNvSpPr>
                <a:spLocks noChangeArrowheads="1"/>
              </p:cNvSpPr>
              <p:nvPr/>
            </p:nvSpPr>
            <p:spPr bwMode="auto">
              <a:xfrm>
                <a:off x="230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41" name="Rectangle 585"/>
              <p:cNvSpPr>
                <a:spLocks noChangeArrowheads="1"/>
              </p:cNvSpPr>
              <p:nvPr/>
            </p:nvSpPr>
            <p:spPr bwMode="auto">
              <a:xfrm>
                <a:off x="20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42" name="Rectangle 586"/>
              <p:cNvSpPr>
                <a:spLocks noChangeArrowheads="1"/>
              </p:cNvSpPr>
              <p:nvPr/>
            </p:nvSpPr>
            <p:spPr bwMode="auto">
              <a:xfrm>
                <a:off x="230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43" name="Rectangle 587"/>
              <p:cNvSpPr>
                <a:spLocks noChangeArrowheads="1"/>
              </p:cNvSpPr>
              <p:nvPr/>
            </p:nvSpPr>
            <p:spPr bwMode="auto">
              <a:xfrm>
                <a:off x="20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44" name="Rectangle 588"/>
              <p:cNvSpPr>
                <a:spLocks noChangeArrowheads="1"/>
              </p:cNvSpPr>
              <p:nvPr/>
            </p:nvSpPr>
            <p:spPr bwMode="auto">
              <a:xfrm>
                <a:off x="230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45" name="Rectangle 589"/>
              <p:cNvSpPr>
                <a:spLocks noChangeArrowheads="1"/>
              </p:cNvSpPr>
              <p:nvPr/>
            </p:nvSpPr>
            <p:spPr bwMode="auto">
              <a:xfrm>
                <a:off x="20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46" name="Rectangle 590"/>
              <p:cNvSpPr>
                <a:spLocks noChangeArrowheads="1"/>
              </p:cNvSpPr>
              <p:nvPr/>
            </p:nvSpPr>
            <p:spPr bwMode="auto">
              <a:xfrm>
                <a:off x="230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47" name="Rectangle 591"/>
              <p:cNvSpPr>
                <a:spLocks noChangeArrowheads="1"/>
              </p:cNvSpPr>
              <p:nvPr/>
            </p:nvSpPr>
            <p:spPr bwMode="auto">
              <a:xfrm>
                <a:off x="254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48" name="Rectangle 592"/>
              <p:cNvSpPr>
                <a:spLocks noChangeArrowheads="1"/>
              </p:cNvSpPr>
              <p:nvPr/>
            </p:nvSpPr>
            <p:spPr bwMode="auto">
              <a:xfrm>
                <a:off x="27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49" name="Rectangle 593"/>
              <p:cNvSpPr>
                <a:spLocks noChangeArrowheads="1"/>
              </p:cNvSpPr>
              <p:nvPr/>
            </p:nvSpPr>
            <p:spPr bwMode="auto">
              <a:xfrm>
                <a:off x="254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50" name="Rectangle 594"/>
              <p:cNvSpPr>
                <a:spLocks noChangeArrowheads="1"/>
              </p:cNvSpPr>
              <p:nvPr/>
            </p:nvSpPr>
            <p:spPr bwMode="auto">
              <a:xfrm>
                <a:off x="27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51" name="Rectangle 595"/>
              <p:cNvSpPr>
                <a:spLocks noChangeArrowheads="1"/>
              </p:cNvSpPr>
              <p:nvPr/>
            </p:nvSpPr>
            <p:spPr bwMode="auto">
              <a:xfrm>
                <a:off x="254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52" name="Rectangle 596"/>
              <p:cNvSpPr>
                <a:spLocks noChangeArrowheads="1"/>
              </p:cNvSpPr>
              <p:nvPr/>
            </p:nvSpPr>
            <p:spPr bwMode="auto">
              <a:xfrm>
                <a:off x="27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53" name="Rectangle 597"/>
              <p:cNvSpPr>
                <a:spLocks noChangeArrowheads="1"/>
              </p:cNvSpPr>
              <p:nvPr/>
            </p:nvSpPr>
            <p:spPr bwMode="auto">
              <a:xfrm>
                <a:off x="254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54" name="Rectangle 598"/>
              <p:cNvSpPr>
                <a:spLocks noChangeArrowheads="1"/>
              </p:cNvSpPr>
              <p:nvPr/>
            </p:nvSpPr>
            <p:spPr bwMode="auto">
              <a:xfrm>
                <a:off x="27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55" name="Rectangle 599"/>
              <p:cNvSpPr>
                <a:spLocks noChangeArrowheads="1"/>
              </p:cNvSpPr>
              <p:nvPr/>
            </p:nvSpPr>
            <p:spPr bwMode="auto">
              <a:xfrm>
                <a:off x="30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56" name="Rectangle 600"/>
              <p:cNvSpPr>
                <a:spLocks noChangeArrowheads="1"/>
              </p:cNvSpPr>
              <p:nvPr/>
            </p:nvSpPr>
            <p:spPr bwMode="auto">
              <a:xfrm>
                <a:off x="32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57" name="Rectangle 601"/>
              <p:cNvSpPr>
                <a:spLocks noChangeArrowheads="1"/>
              </p:cNvSpPr>
              <p:nvPr/>
            </p:nvSpPr>
            <p:spPr bwMode="auto">
              <a:xfrm>
                <a:off x="30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58" name="Rectangle 602"/>
              <p:cNvSpPr>
                <a:spLocks noChangeArrowheads="1"/>
              </p:cNvSpPr>
              <p:nvPr/>
            </p:nvSpPr>
            <p:spPr bwMode="auto">
              <a:xfrm>
                <a:off x="32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59" name="Rectangle 603"/>
              <p:cNvSpPr>
                <a:spLocks noChangeArrowheads="1"/>
              </p:cNvSpPr>
              <p:nvPr/>
            </p:nvSpPr>
            <p:spPr bwMode="auto">
              <a:xfrm>
                <a:off x="30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60" name="Rectangle 604"/>
              <p:cNvSpPr>
                <a:spLocks noChangeArrowheads="1"/>
              </p:cNvSpPr>
              <p:nvPr/>
            </p:nvSpPr>
            <p:spPr bwMode="auto">
              <a:xfrm>
                <a:off x="32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61" name="Rectangle 605"/>
              <p:cNvSpPr>
                <a:spLocks noChangeArrowheads="1"/>
              </p:cNvSpPr>
              <p:nvPr/>
            </p:nvSpPr>
            <p:spPr bwMode="auto">
              <a:xfrm>
                <a:off x="30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62" name="Rectangle 606"/>
              <p:cNvSpPr>
                <a:spLocks noChangeArrowheads="1"/>
              </p:cNvSpPr>
              <p:nvPr/>
            </p:nvSpPr>
            <p:spPr bwMode="auto">
              <a:xfrm>
                <a:off x="32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44" name="Group 607"/>
            <p:cNvGrpSpPr>
              <a:grpSpLocks/>
            </p:cNvGrpSpPr>
            <p:nvPr/>
          </p:nvGrpSpPr>
          <p:grpSpPr bwMode="auto">
            <a:xfrm>
              <a:off x="1539" y="2022"/>
              <a:ext cx="713" cy="713"/>
              <a:chOff x="1581" y="1595"/>
              <a:chExt cx="1921" cy="1920"/>
            </a:xfrm>
          </p:grpSpPr>
          <p:sp>
            <p:nvSpPr>
              <p:cNvPr id="7635" name="Rectangle 608"/>
              <p:cNvSpPr>
                <a:spLocks noChangeArrowheads="1"/>
              </p:cNvSpPr>
              <p:nvPr/>
            </p:nvSpPr>
            <p:spPr bwMode="auto">
              <a:xfrm>
                <a:off x="15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36" name="Rectangle 609"/>
              <p:cNvSpPr>
                <a:spLocks noChangeArrowheads="1"/>
              </p:cNvSpPr>
              <p:nvPr/>
            </p:nvSpPr>
            <p:spPr bwMode="auto">
              <a:xfrm>
                <a:off x="18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37" name="Rectangle 610"/>
              <p:cNvSpPr>
                <a:spLocks noChangeArrowheads="1"/>
              </p:cNvSpPr>
              <p:nvPr/>
            </p:nvSpPr>
            <p:spPr bwMode="auto">
              <a:xfrm>
                <a:off x="15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38" name="Rectangle 611"/>
              <p:cNvSpPr>
                <a:spLocks noChangeArrowheads="1"/>
              </p:cNvSpPr>
              <p:nvPr/>
            </p:nvSpPr>
            <p:spPr bwMode="auto">
              <a:xfrm>
                <a:off x="18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39" name="Rectangle 612"/>
              <p:cNvSpPr>
                <a:spLocks noChangeArrowheads="1"/>
              </p:cNvSpPr>
              <p:nvPr/>
            </p:nvSpPr>
            <p:spPr bwMode="auto">
              <a:xfrm>
                <a:off x="15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40" name="Rectangle 613"/>
              <p:cNvSpPr>
                <a:spLocks noChangeArrowheads="1"/>
              </p:cNvSpPr>
              <p:nvPr/>
            </p:nvSpPr>
            <p:spPr bwMode="auto">
              <a:xfrm>
                <a:off x="18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41" name="Rectangle 614"/>
              <p:cNvSpPr>
                <a:spLocks noChangeArrowheads="1"/>
              </p:cNvSpPr>
              <p:nvPr/>
            </p:nvSpPr>
            <p:spPr bwMode="auto">
              <a:xfrm>
                <a:off x="15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42" name="Rectangle 615"/>
              <p:cNvSpPr>
                <a:spLocks noChangeArrowheads="1"/>
              </p:cNvSpPr>
              <p:nvPr/>
            </p:nvSpPr>
            <p:spPr bwMode="auto">
              <a:xfrm>
                <a:off x="18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43" name="Rectangle 616"/>
              <p:cNvSpPr>
                <a:spLocks noChangeArrowheads="1"/>
              </p:cNvSpPr>
              <p:nvPr/>
            </p:nvSpPr>
            <p:spPr bwMode="auto">
              <a:xfrm>
                <a:off x="20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44" name="Rectangle 617"/>
              <p:cNvSpPr>
                <a:spLocks noChangeArrowheads="1"/>
              </p:cNvSpPr>
              <p:nvPr/>
            </p:nvSpPr>
            <p:spPr bwMode="auto">
              <a:xfrm>
                <a:off x="230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45" name="Rectangle 618"/>
              <p:cNvSpPr>
                <a:spLocks noChangeArrowheads="1"/>
              </p:cNvSpPr>
              <p:nvPr/>
            </p:nvSpPr>
            <p:spPr bwMode="auto">
              <a:xfrm>
                <a:off x="20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46" name="Rectangle 619"/>
              <p:cNvSpPr>
                <a:spLocks noChangeArrowheads="1"/>
              </p:cNvSpPr>
              <p:nvPr/>
            </p:nvSpPr>
            <p:spPr bwMode="auto">
              <a:xfrm>
                <a:off x="230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47" name="Rectangle 620"/>
              <p:cNvSpPr>
                <a:spLocks noChangeArrowheads="1"/>
              </p:cNvSpPr>
              <p:nvPr/>
            </p:nvSpPr>
            <p:spPr bwMode="auto">
              <a:xfrm>
                <a:off x="20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48" name="Rectangle 621"/>
              <p:cNvSpPr>
                <a:spLocks noChangeArrowheads="1"/>
              </p:cNvSpPr>
              <p:nvPr/>
            </p:nvSpPr>
            <p:spPr bwMode="auto">
              <a:xfrm>
                <a:off x="230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49" name="Rectangle 622"/>
              <p:cNvSpPr>
                <a:spLocks noChangeArrowheads="1"/>
              </p:cNvSpPr>
              <p:nvPr/>
            </p:nvSpPr>
            <p:spPr bwMode="auto">
              <a:xfrm>
                <a:off x="20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50" name="Rectangle 623"/>
              <p:cNvSpPr>
                <a:spLocks noChangeArrowheads="1"/>
              </p:cNvSpPr>
              <p:nvPr/>
            </p:nvSpPr>
            <p:spPr bwMode="auto">
              <a:xfrm>
                <a:off x="230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51" name="Rectangle 624"/>
              <p:cNvSpPr>
                <a:spLocks noChangeArrowheads="1"/>
              </p:cNvSpPr>
              <p:nvPr/>
            </p:nvSpPr>
            <p:spPr bwMode="auto">
              <a:xfrm>
                <a:off x="254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52" name="Rectangle 625"/>
              <p:cNvSpPr>
                <a:spLocks noChangeArrowheads="1"/>
              </p:cNvSpPr>
              <p:nvPr/>
            </p:nvSpPr>
            <p:spPr bwMode="auto">
              <a:xfrm>
                <a:off x="27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53" name="Rectangle 626"/>
              <p:cNvSpPr>
                <a:spLocks noChangeArrowheads="1"/>
              </p:cNvSpPr>
              <p:nvPr/>
            </p:nvSpPr>
            <p:spPr bwMode="auto">
              <a:xfrm>
                <a:off x="254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54" name="Rectangle 627"/>
              <p:cNvSpPr>
                <a:spLocks noChangeArrowheads="1"/>
              </p:cNvSpPr>
              <p:nvPr/>
            </p:nvSpPr>
            <p:spPr bwMode="auto">
              <a:xfrm>
                <a:off x="27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55" name="Rectangle 628"/>
              <p:cNvSpPr>
                <a:spLocks noChangeArrowheads="1"/>
              </p:cNvSpPr>
              <p:nvPr/>
            </p:nvSpPr>
            <p:spPr bwMode="auto">
              <a:xfrm>
                <a:off x="254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56" name="Rectangle 629"/>
              <p:cNvSpPr>
                <a:spLocks noChangeArrowheads="1"/>
              </p:cNvSpPr>
              <p:nvPr/>
            </p:nvSpPr>
            <p:spPr bwMode="auto">
              <a:xfrm>
                <a:off x="27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57" name="Rectangle 630"/>
              <p:cNvSpPr>
                <a:spLocks noChangeArrowheads="1"/>
              </p:cNvSpPr>
              <p:nvPr/>
            </p:nvSpPr>
            <p:spPr bwMode="auto">
              <a:xfrm>
                <a:off x="254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58" name="Rectangle 631"/>
              <p:cNvSpPr>
                <a:spLocks noChangeArrowheads="1"/>
              </p:cNvSpPr>
              <p:nvPr/>
            </p:nvSpPr>
            <p:spPr bwMode="auto">
              <a:xfrm>
                <a:off x="27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59" name="Rectangle 632"/>
              <p:cNvSpPr>
                <a:spLocks noChangeArrowheads="1"/>
              </p:cNvSpPr>
              <p:nvPr/>
            </p:nvSpPr>
            <p:spPr bwMode="auto">
              <a:xfrm>
                <a:off x="30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60" name="Rectangle 633"/>
              <p:cNvSpPr>
                <a:spLocks noChangeArrowheads="1"/>
              </p:cNvSpPr>
              <p:nvPr/>
            </p:nvSpPr>
            <p:spPr bwMode="auto">
              <a:xfrm>
                <a:off x="32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61" name="Rectangle 634"/>
              <p:cNvSpPr>
                <a:spLocks noChangeArrowheads="1"/>
              </p:cNvSpPr>
              <p:nvPr/>
            </p:nvSpPr>
            <p:spPr bwMode="auto">
              <a:xfrm>
                <a:off x="30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62" name="Rectangle 635"/>
              <p:cNvSpPr>
                <a:spLocks noChangeArrowheads="1"/>
              </p:cNvSpPr>
              <p:nvPr/>
            </p:nvSpPr>
            <p:spPr bwMode="auto">
              <a:xfrm>
                <a:off x="32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63" name="Rectangle 636"/>
              <p:cNvSpPr>
                <a:spLocks noChangeArrowheads="1"/>
              </p:cNvSpPr>
              <p:nvPr/>
            </p:nvSpPr>
            <p:spPr bwMode="auto">
              <a:xfrm>
                <a:off x="30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64" name="Rectangle 637"/>
              <p:cNvSpPr>
                <a:spLocks noChangeArrowheads="1"/>
              </p:cNvSpPr>
              <p:nvPr/>
            </p:nvSpPr>
            <p:spPr bwMode="auto">
              <a:xfrm>
                <a:off x="32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65" name="Rectangle 638"/>
              <p:cNvSpPr>
                <a:spLocks noChangeArrowheads="1"/>
              </p:cNvSpPr>
              <p:nvPr/>
            </p:nvSpPr>
            <p:spPr bwMode="auto">
              <a:xfrm>
                <a:off x="30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66" name="Rectangle 639"/>
              <p:cNvSpPr>
                <a:spLocks noChangeArrowheads="1"/>
              </p:cNvSpPr>
              <p:nvPr/>
            </p:nvSpPr>
            <p:spPr bwMode="auto">
              <a:xfrm>
                <a:off x="32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67" name="Rectangle 640"/>
              <p:cNvSpPr>
                <a:spLocks noChangeArrowheads="1"/>
              </p:cNvSpPr>
              <p:nvPr/>
            </p:nvSpPr>
            <p:spPr bwMode="auto">
              <a:xfrm>
                <a:off x="15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68" name="Rectangle 641"/>
              <p:cNvSpPr>
                <a:spLocks noChangeArrowheads="1"/>
              </p:cNvSpPr>
              <p:nvPr/>
            </p:nvSpPr>
            <p:spPr bwMode="auto">
              <a:xfrm>
                <a:off x="18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69" name="Rectangle 642"/>
              <p:cNvSpPr>
                <a:spLocks noChangeArrowheads="1"/>
              </p:cNvSpPr>
              <p:nvPr/>
            </p:nvSpPr>
            <p:spPr bwMode="auto">
              <a:xfrm>
                <a:off x="15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70" name="Rectangle 643"/>
              <p:cNvSpPr>
                <a:spLocks noChangeArrowheads="1"/>
              </p:cNvSpPr>
              <p:nvPr/>
            </p:nvSpPr>
            <p:spPr bwMode="auto">
              <a:xfrm>
                <a:off x="18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71" name="Rectangle 644"/>
              <p:cNvSpPr>
                <a:spLocks noChangeArrowheads="1"/>
              </p:cNvSpPr>
              <p:nvPr/>
            </p:nvSpPr>
            <p:spPr bwMode="auto">
              <a:xfrm>
                <a:off x="15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72" name="Rectangle 645"/>
              <p:cNvSpPr>
                <a:spLocks noChangeArrowheads="1"/>
              </p:cNvSpPr>
              <p:nvPr/>
            </p:nvSpPr>
            <p:spPr bwMode="auto">
              <a:xfrm>
                <a:off x="18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73" name="Rectangle 646"/>
              <p:cNvSpPr>
                <a:spLocks noChangeArrowheads="1"/>
              </p:cNvSpPr>
              <p:nvPr/>
            </p:nvSpPr>
            <p:spPr bwMode="auto">
              <a:xfrm>
                <a:off x="15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74" name="Rectangle 647"/>
              <p:cNvSpPr>
                <a:spLocks noChangeArrowheads="1"/>
              </p:cNvSpPr>
              <p:nvPr/>
            </p:nvSpPr>
            <p:spPr bwMode="auto">
              <a:xfrm>
                <a:off x="18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75" name="Rectangle 648"/>
              <p:cNvSpPr>
                <a:spLocks noChangeArrowheads="1"/>
              </p:cNvSpPr>
              <p:nvPr/>
            </p:nvSpPr>
            <p:spPr bwMode="auto">
              <a:xfrm>
                <a:off x="20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76" name="Rectangle 649"/>
              <p:cNvSpPr>
                <a:spLocks noChangeArrowheads="1"/>
              </p:cNvSpPr>
              <p:nvPr/>
            </p:nvSpPr>
            <p:spPr bwMode="auto">
              <a:xfrm>
                <a:off x="230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77" name="Rectangle 650"/>
              <p:cNvSpPr>
                <a:spLocks noChangeArrowheads="1"/>
              </p:cNvSpPr>
              <p:nvPr/>
            </p:nvSpPr>
            <p:spPr bwMode="auto">
              <a:xfrm>
                <a:off x="20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78" name="Rectangle 651"/>
              <p:cNvSpPr>
                <a:spLocks noChangeArrowheads="1"/>
              </p:cNvSpPr>
              <p:nvPr/>
            </p:nvSpPr>
            <p:spPr bwMode="auto">
              <a:xfrm>
                <a:off x="230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79" name="Rectangle 652"/>
              <p:cNvSpPr>
                <a:spLocks noChangeArrowheads="1"/>
              </p:cNvSpPr>
              <p:nvPr/>
            </p:nvSpPr>
            <p:spPr bwMode="auto">
              <a:xfrm>
                <a:off x="20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0" name="Rectangle 653"/>
              <p:cNvSpPr>
                <a:spLocks noChangeArrowheads="1"/>
              </p:cNvSpPr>
              <p:nvPr/>
            </p:nvSpPr>
            <p:spPr bwMode="auto">
              <a:xfrm>
                <a:off x="230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1" name="Rectangle 654"/>
              <p:cNvSpPr>
                <a:spLocks noChangeArrowheads="1"/>
              </p:cNvSpPr>
              <p:nvPr/>
            </p:nvSpPr>
            <p:spPr bwMode="auto">
              <a:xfrm>
                <a:off x="20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2" name="Rectangle 655"/>
              <p:cNvSpPr>
                <a:spLocks noChangeArrowheads="1"/>
              </p:cNvSpPr>
              <p:nvPr/>
            </p:nvSpPr>
            <p:spPr bwMode="auto">
              <a:xfrm>
                <a:off x="230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3" name="Rectangle 656"/>
              <p:cNvSpPr>
                <a:spLocks noChangeArrowheads="1"/>
              </p:cNvSpPr>
              <p:nvPr/>
            </p:nvSpPr>
            <p:spPr bwMode="auto">
              <a:xfrm>
                <a:off x="254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4" name="Rectangle 657"/>
              <p:cNvSpPr>
                <a:spLocks noChangeArrowheads="1"/>
              </p:cNvSpPr>
              <p:nvPr/>
            </p:nvSpPr>
            <p:spPr bwMode="auto">
              <a:xfrm>
                <a:off x="27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5" name="Rectangle 658"/>
              <p:cNvSpPr>
                <a:spLocks noChangeArrowheads="1"/>
              </p:cNvSpPr>
              <p:nvPr/>
            </p:nvSpPr>
            <p:spPr bwMode="auto">
              <a:xfrm>
                <a:off x="254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6" name="Rectangle 659"/>
              <p:cNvSpPr>
                <a:spLocks noChangeArrowheads="1"/>
              </p:cNvSpPr>
              <p:nvPr/>
            </p:nvSpPr>
            <p:spPr bwMode="auto">
              <a:xfrm>
                <a:off x="27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7" name="Rectangle 660"/>
              <p:cNvSpPr>
                <a:spLocks noChangeArrowheads="1"/>
              </p:cNvSpPr>
              <p:nvPr/>
            </p:nvSpPr>
            <p:spPr bwMode="auto">
              <a:xfrm>
                <a:off x="254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8" name="Rectangle 661"/>
              <p:cNvSpPr>
                <a:spLocks noChangeArrowheads="1"/>
              </p:cNvSpPr>
              <p:nvPr/>
            </p:nvSpPr>
            <p:spPr bwMode="auto">
              <a:xfrm>
                <a:off x="27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9" name="Rectangle 662"/>
              <p:cNvSpPr>
                <a:spLocks noChangeArrowheads="1"/>
              </p:cNvSpPr>
              <p:nvPr/>
            </p:nvSpPr>
            <p:spPr bwMode="auto">
              <a:xfrm>
                <a:off x="254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0" name="Rectangle 663"/>
              <p:cNvSpPr>
                <a:spLocks noChangeArrowheads="1"/>
              </p:cNvSpPr>
              <p:nvPr/>
            </p:nvSpPr>
            <p:spPr bwMode="auto">
              <a:xfrm>
                <a:off x="27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1" name="Rectangle 664"/>
              <p:cNvSpPr>
                <a:spLocks noChangeArrowheads="1"/>
              </p:cNvSpPr>
              <p:nvPr/>
            </p:nvSpPr>
            <p:spPr bwMode="auto">
              <a:xfrm>
                <a:off x="30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2" name="Rectangle 665"/>
              <p:cNvSpPr>
                <a:spLocks noChangeArrowheads="1"/>
              </p:cNvSpPr>
              <p:nvPr/>
            </p:nvSpPr>
            <p:spPr bwMode="auto">
              <a:xfrm>
                <a:off x="32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3" name="Rectangle 666"/>
              <p:cNvSpPr>
                <a:spLocks noChangeArrowheads="1"/>
              </p:cNvSpPr>
              <p:nvPr/>
            </p:nvSpPr>
            <p:spPr bwMode="auto">
              <a:xfrm>
                <a:off x="30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4" name="Rectangle 667"/>
              <p:cNvSpPr>
                <a:spLocks noChangeArrowheads="1"/>
              </p:cNvSpPr>
              <p:nvPr/>
            </p:nvSpPr>
            <p:spPr bwMode="auto">
              <a:xfrm>
                <a:off x="32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5" name="Rectangle 668"/>
              <p:cNvSpPr>
                <a:spLocks noChangeArrowheads="1"/>
              </p:cNvSpPr>
              <p:nvPr/>
            </p:nvSpPr>
            <p:spPr bwMode="auto">
              <a:xfrm>
                <a:off x="30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6" name="Rectangle 669"/>
              <p:cNvSpPr>
                <a:spLocks noChangeArrowheads="1"/>
              </p:cNvSpPr>
              <p:nvPr/>
            </p:nvSpPr>
            <p:spPr bwMode="auto">
              <a:xfrm>
                <a:off x="32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7" name="Rectangle 670"/>
              <p:cNvSpPr>
                <a:spLocks noChangeArrowheads="1"/>
              </p:cNvSpPr>
              <p:nvPr/>
            </p:nvSpPr>
            <p:spPr bwMode="auto">
              <a:xfrm>
                <a:off x="30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8" name="Rectangle 671"/>
              <p:cNvSpPr>
                <a:spLocks noChangeArrowheads="1"/>
              </p:cNvSpPr>
              <p:nvPr/>
            </p:nvSpPr>
            <p:spPr bwMode="auto">
              <a:xfrm>
                <a:off x="32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45" name="Group 672"/>
            <p:cNvGrpSpPr>
              <a:grpSpLocks/>
            </p:cNvGrpSpPr>
            <p:nvPr/>
          </p:nvGrpSpPr>
          <p:grpSpPr bwMode="auto">
            <a:xfrm>
              <a:off x="837" y="2735"/>
              <a:ext cx="713" cy="713"/>
              <a:chOff x="1581" y="1595"/>
              <a:chExt cx="1921" cy="1920"/>
            </a:xfrm>
          </p:grpSpPr>
          <p:sp>
            <p:nvSpPr>
              <p:cNvPr id="7571" name="Rectangle 673"/>
              <p:cNvSpPr>
                <a:spLocks noChangeArrowheads="1"/>
              </p:cNvSpPr>
              <p:nvPr/>
            </p:nvSpPr>
            <p:spPr bwMode="auto">
              <a:xfrm>
                <a:off x="15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2" name="Rectangle 674"/>
              <p:cNvSpPr>
                <a:spLocks noChangeArrowheads="1"/>
              </p:cNvSpPr>
              <p:nvPr/>
            </p:nvSpPr>
            <p:spPr bwMode="auto">
              <a:xfrm>
                <a:off x="18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3" name="Rectangle 675"/>
              <p:cNvSpPr>
                <a:spLocks noChangeArrowheads="1"/>
              </p:cNvSpPr>
              <p:nvPr/>
            </p:nvSpPr>
            <p:spPr bwMode="auto">
              <a:xfrm>
                <a:off x="15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4" name="Rectangle 676"/>
              <p:cNvSpPr>
                <a:spLocks noChangeArrowheads="1"/>
              </p:cNvSpPr>
              <p:nvPr/>
            </p:nvSpPr>
            <p:spPr bwMode="auto">
              <a:xfrm>
                <a:off x="18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5" name="Rectangle 677"/>
              <p:cNvSpPr>
                <a:spLocks noChangeArrowheads="1"/>
              </p:cNvSpPr>
              <p:nvPr/>
            </p:nvSpPr>
            <p:spPr bwMode="auto">
              <a:xfrm>
                <a:off x="15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6" name="Rectangle 678"/>
              <p:cNvSpPr>
                <a:spLocks noChangeArrowheads="1"/>
              </p:cNvSpPr>
              <p:nvPr/>
            </p:nvSpPr>
            <p:spPr bwMode="auto">
              <a:xfrm>
                <a:off x="18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7" name="Rectangle 679"/>
              <p:cNvSpPr>
                <a:spLocks noChangeArrowheads="1"/>
              </p:cNvSpPr>
              <p:nvPr/>
            </p:nvSpPr>
            <p:spPr bwMode="auto">
              <a:xfrm>
                <a:off x="15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8" name="Rectangle 680"/>
              <p:cNvSpPr>
                <a:spLocks noChangeArrowheads="1"/>
              </p:cNvSpPr>
              <p:nvPr/>
            </p:nvSpPr>
            <p:spPr bwMode="auto">
              <a:xfrm>
                <a:off x="18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9" name="Rectangle 681"/>
              <p:cNvSpPr>
                <a:spLocks noChangeArrowheads="1"/>
              </p:cNvSpPr>
              <p:nvPr/>
            </p:nvSpPr>
            <p:spPr bwMode="auto">
              <a:xfrm>
                <a:off x="20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0" name="Rectangle 682"/>
              <p:cNvSpPr>
                <a:spLocks noChangeArrowheads="1"/>
              </p:cNvSpPr>
              <p:nvPr/>
            </p:nvSpPr>
            <p:spPr bwMode="auto">
              <a:xfrm>
                <a:off x="230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1" name="Rectangle 683"/>
              <p:cNvSpPr>
                <a:spLocks noChangeArrowheads="1"/>
              </p:cNvSpPr>
              <p:nvPr/>
            </p:nvSpPr>
            <p:spPr bwMode="auto">
              <a:xfrm>
                <a:off x="20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2" name="Rectangle 684"/>
              <p:cNvSpPr>
                <a:spLocks noChangeArrowheads="1"/>
              </p:cNvSpPr>
              <p:nvPr/>
            </p:nvSpPr>
            <p:spPr bwMode="auto">
              <a:xfrm>
                <a:off x="230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3" name="Rectangle 685"/>
              <p:cNvSpPr>
                <a:spLocks noChangeArrowheads="1"/>
              </p:cNvSpPr>
              <p:nvPr/>
            </p:nvSpPr>
            <p:spPr bwMode="auto">
              <a:xfrm>
                <a:off x="20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4" name="Rectangle 686"/>
              <p:cNvSpPr>
                <a:spLocks noChangeArrowheads="1"/>
              </p:cNvSpPr>
              <p:nvPr/>
            </p:nvSpPr>
            <p:spPr bwMode="auto">
              <a:xfrm>
                <a:off x="230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5" name="Rectangle 687"/>
              <p:cNvSpPr>
                <a:spLocks noChangeArrowheads="1"/>
              </p:cNvSpPr>
              <p:nvPr/>
            </p:nvSpPr>
            <p:spPr bwMode="auto">
              <a:xfrm>
                <a:off x="20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6" name="Rectangle 688"/>
              <p:cNvSpPr>
                <a:spLocks noChangeArrowheads="1"/>
              </p:cNvSpPr>
              <p:nvPr/>
            </p:nvSpPr>
            <p:spPr bwMode="auto">
              <a:xfrm>
                <a:off x="230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7" name="Rectangle 689"/>
              <p:cNvSpPr>
                <a:spLocks noChangeArrowheads="1"/>
              </p:cNvSpPr>
              <p:nvPr/>
            </p:nvSpPr>
            <p:spPr bwMode="auto">
              <a:xfrm>
                <a:off x="254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8" name="Rectangle 690"/>
              <p:cNvSpPr>
                <a:spLocks noChangeArrowheads="1"/>
              </p:cNvSpPr>
              <p:nvPr/>
            </p:nvSpPr>
            <p:spPr bwMode="auto">
              <a:xfrm>
                <a:off x="27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9" name="Rectangle 691"/>
              <p:cNvSpPr>
                <a:spLocks noChangeArrowheads="1"/>
              </p:cNvSpPr>
              <p:nvPr/>
            </p:nvSpPr>
            <p:spPr bwMode="auto">
              <a:xfrm>
                <a:off x="254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90" name="Rectangle 692"/>
              <p:cNvSpPr>
                <a:spLocks noChangeArrowheads="1"/>
              </p:cNvSpPr>
              <p:nvPr/>
            </p:nvSpPr>
            <p:spPr bwMode="auto">
              <a:xfrm>
                <a:off x="27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91" name="Rectangle 693"/>
              <p:cNvSpPr>
                <a:spLocks noChangeArrowheads="1"/>
              </p:cNvSpPr>
              <p:nvPr/>
            </p:nvSpPr>
            <p:spPr bwMode="auto">
              <a:xfrm>
                <a:off x="254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92" name="Rectangle 694"/>
              <p:cNvSpPr>
                <a:spLocks noChangeArrowheads="1"/>
              </p:cNvSpPr>
              <p:nvPr/>
            </p:nvSpPr>
            <p:spPr bwMode="auto">
              <a:xfrm>
                <a:off x="27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93" name="Rectangle 695"/>
              <p:cNvSpPr>
                <a:spLocks noChangeArrowheads="1"/>
              </p:cNvSpPr>
              <p:nvPr/>
            </p:nvSpPr>
            <p:spPr bwMode="auto">
              <a:xfrm>
                <a:off x="254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94" name="Rectangle 696"/>
              <p:cNvSpPr>
                <a:spLocks noChangeArrowheads="1"/>
              </p:cNvSpPr>
              <p:nvPr/>
            </p:nvSpPr>
            <p:spPr bwMode="auto">
              <a:xfrm>
                <a:off x="27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95" name="Rectangle 697"/>
              <p:cNvSpPr>
                <a:spLocks noChangeArrowheads="1"/>
              </p:cNvSpPr>
              <p:nvPr/>
            </p:nvSpPr>
            <p:spPr bwMode="auto">
              <a:xfrm>
                <a:off x="30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96" name="Rectangle 698"/>
              <p:cNvSpPr>
                <a:spLocks noChangeArrowheads="1"/>
              </p:cNvSpPr>
              <p:nvPr/>
            </p:nvSpPr>
            <p:spPr bwMode="auto">
              <a:xfrm>
                <a:off x="32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97" name="Rectangle 699"/>
              <p:cNvSpPr>
                <a:spLocks noChangeArrowheads="1"/>
              </p:cNvSpPr>
              <p:nvPr/>
            </p:nvSpPr>
            <p:spPr bwMode="auto">
              <a:xfrm>
                <a:off x="30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98" name="Rectangle 700"/>
              <p:cNvSpPr>
                <a:spLocks noChangeArrowheads="1"/>
              </p:cNvSpPr>
              <p:nvPr/>
            </p:nvSpPr>
            <p:spPr bwMode="auto">
              <a:xfrm>
                <a:off x="32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99" name="Rectangle 701"/>
              <p:cNvSpPr>
                <a:spLocks noChangeArrowheads="1"/>
              </p:cNvSpPr>
              <p:nvPr/>
            </p:nvSpPr>
            <p:spPr bwMode="auto">
              <a:xfrm>
                <a:off x="30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00" name="Rectangle 702"/>
              <p:cNvSpPr>
                <a:spLocks noChangeArrowheads="1"/>
              </p:cNvSpPr>
              <p:nvPr/>
            </p:nvSpPr>
            <p:spPr bwMode="auto">
              <a:xfrm>
                <a:off x="32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01" name="Rectangle 703"/>
              <p:cNvSpPr>
                <a:spLocks noChangeArrowheads="1"/>
              </p:cNvSpPr>
              <p:nvPr/>
            </p:nvSpPr>
            <p:spPr bwMode="auto">
              <a:xfrm>
                <a:off x="30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02" name="Rectangle 704"/>
              <p:cNvSpPr>
                <a:spLocks noChangeArrowheads="1"/>
              </p:cNvSpPr>
              <p:nvPr/>
            </p:nvSpPr>
            <p:spPr bwMode="auto">
              <a:xfrm>
                <a:off x="32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03" name="Rectangle 705"/>
              <p:cNvSpPr>
                <a:spLocks noChangeArrowheads="1"/>
              </p:cNvSpPr>
              <p:nvPr/>
            </p:nvSpPr>
            <p:spPr bwMode="auto">
              <a:xfrm>
                <a:off x="15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04" name="Rectangle 706"/>
              <p:cNvSpPr>
                <a:spLocks noChangeArrowheads="1"/>
              </p:cNvSpPr>
              <p:nvPr/>
            </p:nvSpPr>
            <p:spPr bwMode="auto">
              <a:xfrm>
                <a:off x="18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05" name="Rectangle 707"/>
              <p:cNvSpPr>
                <a:spLocks noChangeArrowheads="1"/>
              </p:cNvSpPr>
              <p:nvPr/>
            </p:nvSpPr>
            <p:spPr bwMode="auto">
              <a:xfrm>
                <a:off x="15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06" name="Rectangle 708"/>
              <p:cNvSpPr>
                <a:spLocks noChangeArrowheads="1"/>
              </p:cNvSpPr>
              <p:nvPr/>
            </p:nvSpPr>
            <p:spPr bwMode="auto">
              <a:xfrm>
                <a:off x="18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07" name="Rectangle 709"/>
              <p:cNvSpPr>
                <a:spLocks noChangeArrowheads="1"/>
              </p:cNvSpPr>
              <p:nvPr/>
            </p:nvSpPr>
            <p:spPr bwMode="auto">
              <a:xfrm>
                <a:off x="15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08" name="Rectangle 710"/>
              <p:cNvSpPr>
                <a:spLocks noChangeArrowheads="1"/>
              </p:cNvSpPr>
              <p:nvPr/>
            </p:nvSpPr>
            <p:spPr bwMode="auto">
              <a:xfrm>
                <a:off x="18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09" name="Rectangle 711"/>
              <p:cNvSpPr>
                <a:spLocks noChangeArrowheads="1"/>
              </p:cNvSpPr>
              <p:nvPr/>
            </p:nvSpPr>
            <p:spPr bwMode="auto">
              <a:xfrm>
                <a:off x="15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10" name="Rectangle 712"/>
              <p:cNvSpPr>
                <a:spLocks noChangeArrowheads="1"/>
              </p:cNvSpPr>
              <p:nvPr/>
            </p:nvSpPr>
            <p:spPr bwMode="auto">
              <a:xfrm>
                <a:off x="18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11" name="Rectangle 713"/>
              <p:cNvSpPr>
                <a:spLocks noChangeArrowheads="1"/>
              </p:cNvSpPr>
              <p:nvPr/>
            </p:nvSpPr>
            <p:spPr bwMode="auto">
              <a:xfrm>
                <a:off x="20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12" name="Rectangle 714"/>
              <p:cNvSpPr>
                <a:spLocks noChangeArrowheads="1"/>
              </p:cNvSpPr>
              <p:nvPr/>
            </p:nvSpPr>
            <p:spPr bwMode="auto">
              <a:xfrm>
                <a:off x="230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13" name="Rectangle 715"/>
              <p:cNvSpPr>
                <a:spLocks noChangeArrowheads="1"/>
              </p:cNvSpPr>
              <p:nvPr/>
            </p:nvSpPr>
            <p:spPr bwMode="auto">
              <a:xfrm>
                <a:off x="20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14" name="Rectangle 716"/>
              <p:cNvSpPr>
                <a:spLocks noChangeArrowheads="1"/>
              </p:cNvSpPr>
              <p:nvPr/>
            </p:nvSpPr>
            <p:spPr bwMode="auto">
              <a:xfrm>
                <a:off x="230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15" name="Rectangle 717"/>
              <p:cNvSpPr>
                <a:spLocks noChangeArrowheads="1"/>
              </p:cNvSpPr>
              <p:nvPr/>
            </p:nvSpPr>
            <p:spPr bwMode="auto">
              <a:xfrm>
                <a:off x="20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16" name="Rectangle 718"/>
              <p:cNvSpPr>
                <a:spLocks noChangeArrowheads="1"/>
              </p:cNvSpPr>
              <p:nvPr/>
            </p:nvSpPr>
            <p:spPr bwMode="auto">
              <a:xfrm>
                <a:off x="230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17" name="Rectangle 719"/>
              <p:cNvSpPr>
                <a:spLocks noChangeArrowheads="1"/>
              </p:cNvSpPr>
              <p:nvPr/>
            </p:nvSpPr>
            <p:spPr bwMode="auto">
              <a:xfrm>
                <a:off x="20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18" name="Rectangle 720"/>
              <p:cNvSpPr>
                <a:spLocks noChangeArrowheads="1"/>
              </p:cNvSpPr>
              <p:nvPr/>
            </p:nvSpPr>
            <p:spPr bwMode="auto">
              <a:xfrm>
                <a:off x="230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19" name="Rectangle 721"/>
              <p:cNvSpPr>
                <a:spLocks noChangeArrowheads="1"/>
              </p:cNvSpPr>
              <p:nvPr/>
            </p:nvSpPr>
            <p:spPr bwMode="auto">
              <a:xfrm>
                <a:off x="254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20" name="Rectangle 722"/>
              <p:cNvSpPr>
                <a:spLocks noChangeArrowheads="1"/>
              </p:cNvSpPr>
              <p:nvPr/>
            </p:nvSpPr>
            <p:spPr bwMode="auto">
              <a:xfrm>
                <a:off x="27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21" name="Rectangle 723"/>
              <p:cNvSpPr>
                <a:spLocks noChangeArrowheads="1"/>
              </p:cNvSpPr>
              <p:nvPr/>
            </p:nvSpPr>
            <p:spPr bwMode="auto">
              <a:xfrm>
                <a:off x="254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22" name="Rectangle 724"/>
              <p:cNvSpPr>
                <a:spLocks noChangeArrowheads="1"/>
              </p:cNvSpPr>
              <p:nvPr/>
            </p:nvSpPr>
            <p:spPr bwMode="auto">
              <a:xfrm>
                <a:off x="27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23" name="Rectangle 725"/>
              <p:cNvSpPr>
                <a:spLocks noChangeArrowheads="1"/>
              </p:cNvSpPr>
              <p:nvPr/>
            </p:nvSpPr>
            <p:spPr bwMode="auto">
              <a:xfrm>
                <a:off x="254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24" name="Rectangle 726"/>
              <p:cNvSpPr>
                <a:spLocks noChangeArrowheads="1"/>
              </p:cNvSpPr>
              <p:nvPr/>
            </p:nvSpPr>
            <p:spPr bwMode="auto">
              <a:xfrm>
                <a:off x="27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25" name="Rectangle 727"/>
              <p:cNvSpPr>
                <a:spLocks noChangeArrowheads="1"/>
              </p:cNvSpPr>
              <p:nvPr/>
            </p:nvSpPr>
            <p:spPr bwMode="auto">
              <a:xfrm>
                <a:off x="254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26" name="Rectangle 728"/>
              <p:cNvSpPr>
                <a:spLocks noChangeArrowheads="1"/>
              </p:cNvSpPr>
              <p:nvPr/>
            </p:nvSpPr>
            <p:spPr bwMode="auto">
              <a:xfrm>
                <a:off x="27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27" name="Rectangle 729"/>
              <p:cNvSpPr>
                <a:spLocks noChangeArrowheads="1"/>
              </p:cNvSpPr>
              <p:nvPr/>
            </p:nvSpPr>
            <p:spPr bwMode="auto">
              <a:xfrm>
                <a:off x="30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28" name="Rectangle 730"/>
              <p:cNvSpPr>
                <a:spLocks noChangeArrowheads="1"/>
              </p:cNvSpPr>
              <p:nvPr/>
            </p:nvSpPr>
            <p:spPr bwMode="auto">
              <a:xfrm>
                <a:off x="32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29" name="Rectangle 731"/>
              <p:cNvSpPr>
                <a:spLocks noChangeArrowheads="1"/>
              </p:cNvSpPr>
              <p:nvPr/>
            </p:nvSpPr>
            <p:spPr bwMode="auto">
              <a:xfrm>
                <a:off x="30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30" name="Rectangle 732"/>
              <p:cNvSpPr>
                <a:spLocks noChangeArrowheads="1"/>
              </p:cNvSpPr>
              <p:nvPr/>
            </p:nvSpPr>
            <p:spPr bwMode="auto">
              <a:xfrm>
                <a:off x="32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31" name="Rectangle 733"/>
              <p:cNvSpPr>
                <a:spLocks noChangeArrowheads="1"/>
              </p:cNvSpPr>
              <p:nvPr/>
            </p:nvSpPr>
            <p:spPr bwMode="auto">
              <a:xfrm>
                <a:off x="30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32" name="Rectangle 734"/>
              <p:cNvSpPr>
                <a:spLocks noChangeArrowheads="1"/>
              </p:cNvSpPr>
              <p:nvPr/>
            </p:nvSpPr>
            <p:spPr bwMode="auto">
              <a:xfrm>
                <a:off x="32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33" name="Rectangle 735"/>
              <p:cNvSpPr>
                <a:spLocks noChangeArrowheads="1"/>
              </p:cNvSpPr>
              <p:nvPr/>
            </p:nvSpPr>
            <p:spPr bwMode="auto">
              <a:xfrm>
                <a:off x="30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34" name="Rectangle 736"/>
              <p:cNvSpPr>
                <a:spLocks noChangeArrowheads="1"/>
              </p:cNvSpPr>
              <p:nvPr/>
            </p:nvSpPr>
            <p:spPr bwMode="auto">
              <a:xfrm>
                <a:off x="32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46" name="Group 737"/>
            <p:cNvGrpSpPr>
              <a:grpSpLocks/>
            </p:cNvGrpSpPr>
            <p:nvPr/>
          </p:nvGrpSpPr>
          <p:grpSpPr bwMode="auto">
            <a:xfrm>
              <a:off x="1544" y="2729"/>
              <a:ext cx="713" cy="713"/>
              <a:chOff x="1581" y="1595"/>
              <a:chExt cx="1921" cy="1920"/>
            </a:xfrm>
          </p:grpSpPr>
          <p:sp>
            <p:nvSpPr>
              <p:cNvPr id="7507" name="Rectangle 738"/>
              <p:cNvSpPr>
                <a:spLocks noChangeArrowheads="1"/>
              </p:cNvSpPr>
              <p:nvPr/>
            </p:nvSpPr>
            <p:spPr bwMode="auto">
              <a:xfrm>
                <a:off x="15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08" name="Rectangle 739"/>
              <p:cNvSpPr>
                <a:spLocks noChangeArrowheads="1"/>
              </p:cNvSpPr>
              <p:nvPr/>
            </p:nvSpPr>
            <p:spPr bwMode="auto">
              <a:xfrm>
                <a:off x="18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09" name="Rectangle 740"/>
              <p:cNvSpPr>
                <a:spLocks noChangeArrowheads="1"/>
              </p:cNvSpPr>
              <p:nvPr/>
            </p:nvSpPr>
            <p:spPr bwMode="auto">
              <a:xfrm>
                <a:off x="15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10" name="Rectangle 741"/>
              <p:cNvSpPr>
                <a:spLocks noChangeArrowheads="1"/>
              </p:cNvSpPr>
              <p:nvPr/>
            </p:nvSpPr>
            <p:spPr bwMode="auto">
              <a:xfrm>
                <a:off x="18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11" name="Rectangle 742"/>
              <p:cNvSpPr>
                <a:spLocks noChangeArrowheads="1"/>
              </p:cNvSpPr>
              <p:nvPr/>
            </p:nvSpPr>
            <p:spPr bwMode="auto">
              <a:xfrm>
                <a:off x="15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12" name="Rectangle 743"/>
              <p:cNvSpPr>
                <a:spLocks noChangeArrowheads="1"/>
              </p:cNvSpPr>
              <p:nvPr/>
            </p:nvSpPr>
            <p:spPr bwMode="auto">
              <a:xfrm>
                <a:off x="18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13" name="Rectangle 744"/>
              <p:cNvSpPr>
                <a:spLocks noChangeArrowheads="1"/>
              </p:cNvSpPr>
              <p:nvPr/>
            </p:nvSpPr>
            <p:spPr bwMode="auto">
              <a:xfrm>
                <a:off x="15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14" name="Rectangle 745"/>
              <p:cNvSpPr>
                <a:spLocks noChangeArrowheads="1"/>
              </p:cNvSpPr>
              <p:nvPr/>
            </p:nvSpPr>
            <p:spPr bwMode="auto">
              <a:xfrm>
                <a:off x="18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15" name="Rectangle 746"/>
              <p:cNvSpPr>
                <a:spLocks noChangeArrowheads="1"/>
              </p:cNvSpPr>
              <p:nvPr/>
            </p:nvSpPr>
            <p:spPr bwMode="auto">
              <a:xfrm>
                <a:off x="20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16" name="Rectangle 747"/>
              <p:cNvSpPr>
                <a:spLocks noChangeArrowheads="1"/>
              </p:cNvSpPr>
              <p:nvPr/>
            </p:nvSpPr>
            <p:spPr bwMode="auto">
              <a:xfrm>
                <a:off x="230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17" name="Rectangle 748"/>
              <p:cNvSpPr>
                <a:spLocks noChangeArrowheads="1"/>
              </p:cNvSpPr>
              <p:nvPr/>
            </p:nvSpPr>
            <p:spPr bwMode="auto">
              <a:xfrm>
                <a:off x="20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18" name="Rectangle 749"/>
              <p:cNvSpPr>
                <a:spLocks noChangeArrowheads="1"/>
              </p:cNvSpPr>
              <p:nvPr/>
            </p:nvSpPr>
            <p:spPr bwMode="auto">
              <a:xfrm>
                <a:off x="230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19" name="Rectangle 750"/>
              <p:cNvSpPr>
                <a:spLocks noChangeArrowheads="1"/>
              </p:cNvSpPr>
              <p:nvPr/>
            </p:nvSpPr>
            <p:spPr bwMode="auto">
              <a:xfrm>
                <a:off x="20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20" name="Rectangle 751"/>
              <p:cNvSpPr>
                <a:spLocks noChangeArrowheads="1"/>
              </p:cNvSpPr>
              <p:nvPr/>
            </p:nvSpPr>
            <p:spPr bwMode="auto">
              <a:xfrm>
                <a:off x="230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21" name="Rectangle 752"/>
              <p:cNvSpPr>
                <a:spLocks noChangeArrowheads="1"/>
              </p:cNvSpPr>
              <p:nvPr/>
            </p:nvSpPr>
            <p:spPr bwMode="auto">
              <a:xfrm>
                <a:off x="20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22" name="Rectangle 753"/>
              <p:cNvSpPr>
                <a:spLocks noChangeArrowheads="1"/>
              </p:cNvSpPr>
              <p:nvPr/>
            </p:nvSpPr>
            <p:spPr bwMode="auto">
              <a:xfrm>
                <a:off x="230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23" name="Rectangle 754"/>
              <p:cNvSpPr>
                <a:spLocks noChangeArrowheads="1"/>
              </p:cNvSpPr>
              <p:nvPr/>
            </p:nvSpPr>
            <p:spPr bwMode="auto">
              <a:xfrm>
                <a:off x="254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24" name="Rectangle 755"/>
              <p:cNvSpPr>
                <a:spLocks noChangeArrowheads="1"/>
              </p:cNvSpPr>
              <p:nvPr/>
            </p:nvSpPr>
            <p:spPr bwMode="auto">
              <a:xfrm>
                <a:off x="27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25" name="Rectangle 756"/>
              <p:cNvSpPr>
                <a:spLocks noChangeArrowheads="1"/>
              </p:cNvSpPr>
              <p:nvPr/>
            </p:nvSpPr>
            <p:spPr bwMode="auto">
              <a:xfrm>
                <a:off x="254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26" name="Rectangle 757"/>
              <p:cNvSpPr>
                <a:spLocks noChangeArrowheads="1"/>
              </p:cNvSpPr>
              <p:nvPr/>
            </p:nvSpPr>
            <p:spPr bwMode="auto">
              <a:xfrm>
                <a:off x="27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27" name="Rectangle 758"/>
              <p:cNvSpPr>
                <a:spLocks noChangeArrowheads="1"/>
              </p:cNvSpPr>
              <p:nvPr/>
            </p:nvSpPr>
            <p:spPr bwMode="auto">
              <a:xfrm>
                <a:off x="254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28" name="Rectangle 759"/>
              <p:cNvSpPr>
                <a:spLocks noChangeArrowheads="1"/>
              </p:cNvSpPr>
              <p:nvPr/>
            </p:nvSpPr>
            <p:spPr bwMode="auto">
              <a:xfrm>
                <a:off x="27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29" name="Rectangle 760"/>
              <p:cNvSpPr>
                <a:spLocks noChangeArrowheads="1"/>
              </p:cNvSpPr>
              <p:nvPr/>
            </p:nvSpPr>
            <p:spPr bwMode="auto">
              <a:xfrm>
                <a:off x="254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30" name="Rectangle 761"/>
              <p:cNvSpPr>
                <a:spLocks noChangeArrowheads="1"/>
              </p:cNvSpPr>
              <p:nvPr/>
            </p:nvSpPr>
            <p:spPr bwMode="auto">
              <a:xfrm>
                <a:off x="27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31" name="Rectangle 762"/>
              <p:cNvSpPr>
                <a:spLocks noChangeArrowheads="1"/>
              </p:cNvSpPr>
              <p:nvPr/>
            </p:nvSpPr>
            <p:spPr bwMode="auto">
              <a:xfrm>
                <a:off x="30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32" name="Rectangle 763"/>
              <p:cNvSpPr>
                <a:spLocks noChangeArrowheads="1"/>
              </p:cNvSpPr>
              <p:nvPr/>
            </p:nvSpPr>
            <p:spPr bwMode="auto">
              <a:xfrm>
                <a:off x="32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33" name="Rectangle 764"/>
              <p:cNvSpPr>
                <a:spLocks noChangeArrowheads="1"/>
              </p:cNvSpPr>
              <p:nvPr/>
            </p:nvSpPr>
            <p:spPr bwMode="auto">
              <a:xfrm>
                <a:off x="30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34" name="Rectangle 765"/>
              <p:cNvSpPr>
                <a:spLocks noChangeArrowheads="1"/>
              </p:cNvSpPr>
              <p:nvPr/>
            </p:nvSpPr>
            <p:spPr bwMode="auto">
              <a:xfrm>
                <a:off x="32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35" name="Rectangle 766"/>
              <p:cNvSpPr>
                <a:spLocks noChangeArrowheads="1"/>
              </p:cNvSpPr>
              <p:nvPr/>
            </p:nvSpPr>
            <p:spPr bwMode="auto">
              <a:xfrm>
                <a:off x="30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36" name="Rectangle 767"/>
              <p:cNvSpPr>
                <a:spLocks noChangeArrowheads="1"/>
              </p:cNvSpPr>
              <p:nvPr/>
            </p:nvSpPr>
            <p:spPr bwMode="auto">
              <a:xfrm>
                <a:off x="32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37" name="Rectangle 768"/>
              <p:cNvSpPr>
                <a:spLocks noChangeArrowheads="1"/>
              </p:cNvSpPr>
              <p:nvPr/>
            </p:nvSpPr>
            <p:spPr bwMode="auto">
              <a:xfrm>
                <a:off x="30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38" name="Rectangle 769"/>
              <p:cNvSpPr>
                <a:spLocks noChangeArrowheads="1"/>
              </p:cNvSpPr>
              <p:nvPr/>
            </p:nvSpPr>
            <p:spPr bwMode="auto">
              <a:xfrm>
                <a:off x="32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39" name="Rectangle 770"/>
              <p:cNvSpPr>
                <a:spLocks noChangeArrowheads="1"/>
              </p:cNvSpPr>
              <p:nvPr/>
            </p:nvSpPr>
            <p:spPr bwMode="auto">
              <a:xfrm>
                <a:off x="15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40" name="Rectangle 771"/>
              <p:cNvSpPr>
                <a:spLocks noChangeArrowheads="1"/>
              </p:cNvSpPr>
              <p:nvPr/>
            </p:nvSpPr>
            <p:spPr bwMode="auto">
              <a:xfrm>
                <a:off x="18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41" name="Rectangle 772"/>
              <p:cNvSpPr>
                <a:spLocks noChangeArrowheads="1"/>
              </p:cNvSpPr>
              <p:nvPr/>
            </p:nvSpPr>
            <p:spPr bwMode="auto">
              <a:xfrm>
                <a:off x="15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42" name="Rectangle 773"/>
              <p:cNvSpPr>
                <a:spLocks noChangeArrowheads="1"/>
              </p:cNvSpPr>
              <p:nvPr/>
            </p:nvSpPr>
            <p:spPr bwMode="auto">
              <a:xfrm>
                <a:off x="18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43" name="Rectangle 774"/>
              <p:cNvSpPr>
                <a:spLocks noChangeArrowheads="1"/>
              </p:cNvSpPr>
              <p:nvPr/>
            </p:nvSpPr>
            <p:spPr bwMode="auto">
              <a:xfrm>
                <a:off x="15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44" name="Rectangle 775"/>
              <p:cNvSpPr>
                <a:spLocks noChangeArrowheads="1"/>
              </p:cNvSpPr>
              <p:nvPr/>
            </p:nvSpPr>
            <p:spPr bwMode="auto">
              <a:xfrm>
                <a:off x="18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45" name="Rectangle 776"/>
              <p:cNvSpPr>
                <a:spLocks noChangeArrowheads="1"/>
              </p:cNvSpPr>
              <p:nvPr/>
            </p:nvSpPr>
            <p:spPr bwMode="auto">
              <a:xfrm>
                <a:off x="15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46" name="Rectangle 777"/>
              <p:cNvSpPr>
                <a:spLocks noChangeArrowheads="1"/>
              </p:cNvSpPr>
              <p:nvPr/>
            </p:nvSpPr>
            <p:spPr bwMode="auto">
              <a:xfrm>
                <a:off x="18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47" name="Rectangle 778"/>
              <p:cNvSpPr>
                <a:spLocks noChangeArrowheads="1"/>
              </p:cNvSpPr>
              <p:nvPr/>
            </p:nvSpPr>
            <p:spPr bwMode="auto">
              <a:xfrm>
                <a:off x="20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48" name="Rectangle 779"/>
              <p:cNvSpPr>
                <a:spLocks noChangeArrowheads="1"/>
              </p:cNvSpPr>
              <p:nvPr/>
            </p:nvSpPr>
            <p:spPr bwMode="auto">
              <a:xfrm>
                <a:off x="230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49" name="Rectangle 780"/>
              <p:cNvSpPr>
                <a:spLocks noChangeArrowheads="1"/>
              </p:cNvSpPr>
              <p:nvPr/>
            </p:nvSpPr>
            <p:spPr bwMode="auto">
              <a:xfrm>
                <a:off x="20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50" name="Rectangle 781"/>
              <p:cNvSpPr>
                <a:spLocks noChangeArrowheads="1"/>
              </p:cNvSpPr>
              <p:nvPr/>
            </p:nvSpPr>
            <p:spPr bwMode="auto">
              <a:xfrm>
                <a:off x="230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51" name="Rectangle 782"/>
              <p:cNvSpPr>
                <a:spLocks noChangeArrowheads="1"/>
              </p:cNvSpPr>
              <p:nvPr/>
            </p:nvSpPr>
            <p:spPr bwMode="auto">
              <a:xfrm>
                <a:off x="20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52" name="Rectangle 783"/>
              <p:cNvSpPr>
                <a:spLocks noChangeArrowheads="1"/>
              </p:cNvSpPr>
              <p:nvPr/>
            </p:nvSpPr>
            <p:spPr bwMode="auto">
              <a:xfrm>
                <a:off x="230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53" name="Rectangle 784"/>
              <p:cNvSpPr>
                <a:spLocks noChangeArrowheads="1"/>
              </p:cNvSpPr>
              <p:nvPr/>
            </p:nvSpPr>
            <p:spPr bwMode="auto">
              <a:xfrm>
                <a:off x="20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54" name="Rectangle 785"/>
              <p:cNvSpPr>
                <a:spLocks noChangeArrowheads="1"/>
              </p:cNvSpPr>
              <p:nvPr/>
            </p:nvSpPr>
            <p:spPr bwMode="auto">
              <a:xfrm>
                <a:off x="230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55" name="Rectangle 786"/>
              <p:cNvSpPr>
                <a:spLocks noChangeArrowheads="1"/>
              </p:cNvSpPr>
              <p:nvPr/>
            </p:nvSpPr>
            <p:spPr bwMode="auto">
              <a:xfrm>
                <a:off x="254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56" name="Rectangle 787"/>
              <p:cNvSpPr>
                <a:spLocks noChangeArrowheads="1"/>
              </p:cNvSpPr>
              <p:nvPr/>
            </p:nvSpPr>
            <p:spPr bwMode="auto">
              <a:xfrm>
                <a:off x="27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57" name="Rectangle 788"/>
              <p:cNvSpPr>
                <a:spLocks noChangeArrowheads="1"/>
              </p:cNvSpPr>
              <p:nvPr/>
            </p:nvSpPr>
            <p:spPr bwMode="auto">
              <a:xfrm>
                <a:off x="254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58" name="Rectangle 789"/>
              <p:cNvSpPr>
                <a:spLocks noChangeArrowheads="1"/>
              </p:cNvSpPr>
              <p:nvPr/>
            </p:nvSpPr>
            <p:spPr bwMode="auto">
              <a:xfrm>
                <a:off x="27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59" name="Rectangle 790"/>
              <p:cNvSpPr>
                <a:spLocks noChangeArrowheads="1"/>
              </p:cNvSpPr>
              <p:nvPr/>
            </p:nvSpPr>
            <p:spPr bwMode="auto">
              <a:xfrm>
                <a:off x="254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60" name="Rectangle 791"/>
              <p:cNvSpPr>
                <a:spLocks noChangeArrowheads="1"/>
              </p:cNvSpPr>
              <p:nvPr/>
            </p:nvSpPr>
            <p:spPr bwMode="auto">
              <a:xfrm>
                <a:off x="27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61" name="Rectangle 792"/>
              <p:cNvSpPr>
                <a:spLocks noChangeArrowheads="1"/>
              </p:cNvSpPr>
              <p:nvPr/>
            </p:nvSpPr>
            <p:spPr bwMode="auto">
              <a:xfrm>
                <a:off x="254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62" name="Rectangle 793"/>
              <p:cNvSpPr>
                <a:spLocks noChangeArrowheads="1"/>
              </p:cNvSpPr>
              <p:nvPr/>
            </p:nvSpPr>
            <p:spPr bwMode="auto">
              <a:xfrm>
                <a:off x="27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63" name="Rectangle 794"/>
              <p:cNvSpPr>
                <a:spLocks noChangeArrowheads="1"/>
              </p:cNvSpPr>
              <p:nvPr/>
            </p:nvSpPr>
            <p:spPr bwMode="auto">
              <a:xfrm>
                <a:off x="30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64" name="Rectangle 795"/>
              <p:cNvSpPr>
                <a:spLocks noChangeArrowheads="1"/>
              </p:cNvSpPr>
              <p:nvPr/>
            </p:nvSpPr>
            <p:spPr bwMode="auto">
              <a:xfrm>
                <a:off x="32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65" name="Rectangle 796"/>
              <p:cNvSpPr>
                <a:spLocks noChangeArrowheads="1"/>
              </p:cNvSpPr>
              <p:nvPr/>
            </p:nvSpPr>
            <p:spPr bwMode="auto">
              <a:xfrm>
                <a:off x="30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66" name="Rectangle 797"/>
              <p:cNvSpPr>
                <a:spLocks noChangeArrowheads="1"/>
              </p:cNvSpPr>
              <p:nvPr/>
            </p:nvSpPr>
            <p:spPr bwMode="auto">
              <a:xfrm>
                <a:off x="32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67" name="Rectangle 798"/>
              <p:cNvSpPr>
                <a:spLocks noChangeArrowheads="1"/>
              </p:cNvSpPr>
              <p:nvPr/>
            </p:nvSpPr>
            <p:spPr bwMode="auto">
              <a:xfrm>
                <a:off x="30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68" name="Rectangle 799"/>
              <p:cNvSpPr>
                <a:spLocks noChangeArrowheads="1"/>
              </p:cNvSpPr>
              <p:nvPr/>
            </p:nvSpPr>
            <p:spPr bwMode="auto">
              <a:xfrm>
                <a:off x="32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69" name="Rectangle 800"/>
              <p:cNvSpPr>
                <a:spLocks noChangeArrowheads="1"/>
              </p:cNvSpPr>
              <p:nvPr/>
            </p:nvSpPr>
            <p:spPr bwMode="auto">
              <a:xfrm>
                <a:off x="30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0" name="Rectangle 801"/>
              <p:cNvSpPr>
                <a:spLocks noChangeArrowheads="1"/>
              </p:cNvSpPr>
              <p:nvPr/>
            </p:nvSpPr>
            <p:spPr bwMode="auto">
              <a:xfrm>
                <a:off x="32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47" name="Group 802"/>
            <p:cNvGrpSpPr>
              <a:grpSpLocks/>
            </p:cNvGrpSpPr>
            <p:nvPr/>
          </p:nvGrpSpPr>
          <p:grpSpPr bwMode="auto">
            <a:xfrm>
              <a:off x="2253" y="2022"/>
              <a:ext cx="713" cy="713"/>
              <a:chOff x="1581" y="1595"/>
              <a:chExt cx="1921" cy="1920"/>
            </a:xfrm>
          </p:grpSpPr>
          <p:sp>
            <p:nvSpPr>
              <p:cNvPr id="7443" name="Rectangle 803"/>
              <p:cNvSpPr>
                <a:spLocks noChangeArrowheads="1"/>
              </p:cNvSpPr>
              <p:nvPr/>
            </p:nvSpPr>
            <p:spPr bwMode="auto">
              <a:xfrm>
                <a:off x="15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44" name="Rectangle 804"/>
              <p:cNvSpPr>
                <a:spLocks noChangeArrowheads="1"/>
              </p:cNvSpPr>
              <p:nvPr/>
            </p:nvSpPr>
            <p:spPr bwMode="auto">
              <a:xfrm>
                <a:off x="18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45" name="Rectangle 805"/>
              <p:cNvSpPr>
                <a:spLocks noChangeArrowheads="1"/>
              </p:cNvSpPr>
              <p:nvPr/>
            </p:nvSpPr>
            <p:spPr bwMode="auto">
              <a:xfrm>
                <a:off x="15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46" name="Rectangle 806"/>
              <p:cNvSpPr>
                <a:spLocks noChangeArrowheads="1"/>
              </p:cNvSpPr>
              <p:nvPr/>
            </p:nvSpPr>
            <p:spPr bwMode="auto">
              <a:xfrm>
                <a:off x="18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47" name="Rectangle 807"/>
              <p:cNvSpPr>
                <a:spLocks noChangeArrowheads="1"/>
              </p:cNvSpPr>
              <p:nvPr/>
            </p:nvSpPr>
            <p:spPr bwMode="auto">
              <a:xfrm>
                <a:off x="15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48" name="Rectangle 808"/>
              <p:cNvSpPr>
                <a:spLocks noChangeArrowheads="1"/>
              </p:cNvSpPr>
              <p:nvPr/>
            </p:nvSpPr>
            <p:spPr bwMode="auto">
              <a:xfrm>
                <a:off x="18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49" name="Rectangle 809"/>
              <p:cNvSpPr>
                <a:spLocks noChangeArrowheads="1"/>
              </p:cNvSpPr>
              <p:nvPr/>
            </p:nvSpPr>
            <p:spPr bwMode="auto">
              <a:xfrm>
                <a:off x="15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50" name="Rectangle 810"/>
              <p:cNvSpPr>
                <a:spLocks noChangeArrowheads="1"/>
              </p:cNvSpPr>
              <p:nvPr/>
            </p:nvSpPr>
            <p:spPr bwMode="auto">
              <a:xfrm>
                <a:off x="18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51" name="Rectangle 811"/>
              <p:cNvSpPr>
                <a:spLocks noChangeArrowheads="1"/>
              </p:cNvSpPr>
              <p:nvPr/>
            </p:nvSpPr>
            <p:spPr bwMode="auto">
              <a:xfrm>
                <a:off x="20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52" name="Rectangle 812"/>
              <p:cNvSpPr>
                <a:spLocks noChangeArrowheads="1"/>
              </p:cNvSpPr>
              <p:nvPr/>
            </p:nvSpPr>
            <p:spPr bwMode="auto">
              <a:xfrm>
                <a:off x="230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53" name="Rectangle 813"/>
              <p:cNvSpPr>
                <a:spLocks noChangeArrowheads="1"/>
              </p:cNvSpPr>
              <p:nvPr/>
            </p:nvSpPr>
            <p:spPr bwMode="auto">
              <a:xfrm>
                <a:off x="20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54" name="Rectangle 814"/>
              <p:cNvSpPr>
                <a:spLocks noChangeArrowheads="1"/>
              </p:cNvSpPr>
              <p:nvPr/>
            </p:nvSpPr>
            <p:spPr bwMode="auto">
              <a:xfrm>
                <a:off x="230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55" name="Rectangle 815"/>
              <p:cNvSpPr>
                <a:spLocks noChangeArrowheads="1"/>
              </p:cNvSpPr>
              <p:nvPr/>
            </p:nvSpPr>
            <p:spPr bwMode="auto">
              <a:xfrm>
                <a:off x="20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56" name="Rectangle 816"/>
              <p:cNvSpPr>
                <a:spLocks noChangeArrowheads="1"/>
              </p:cNvSpPr>
              <p:nvPr/>
            </p:nvSpPr>
            <p:spPr bwMode="auto">
              <a:xfrm>
                <a:off x="230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57" name="Rectangle 817"/>
              <p:cNvSpPr>
                <a:spLocks noChangeArrowheads="1"/>
              </p:cNvSpPr>
              <p:nvPr/>
            </p:nvSpPr>
            <p:spPr bwMode="auto">
              <a:xfrm>
                <a:off x="20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58" name="Rectangle 818"/>
              <p:cNvSpPr>
                <a:spLocks noChangeArrowheads="1"/>
              </p:cNvSpPr>
              <p:nvPr/>
            </p:nvSpPr>
            <p:spPr bwMode="auto">
              <a:xfrm>
                <a:off x="230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59" name="Rectangle 819"/>
              <p:cNvSpPr>
                <a:spLocks noChangeArrowheads="1"/>
              </p:cNvSpPr>
              <p:nvPr/>
            </p:nvSpPr>
            <p:spPr bwMode="auto">
              <a:xfrm>
                <a:off x="254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60" name="Rectangle 820"/>
              <p:cNvSpPr>
                <a:spLocks noChangeArrowheads="1"/>
              </p:cNvSpPr>
              <p:nvPr/>
            </p:nvSpPr>
            <p:spPr bwMode="auto">
              <a:xfrm>
                <a:off x="27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61" name="Rectangle 821"/>
              <p:cNvSpPr>
                <a:spLocks noChangeArrowheads="1"/>
              </p:cNvSpPr>
              <p:nvPr/>
            </p:nvSpPr>
            <p:spPr bwMode="auto">
              <a:xfrm>
                <a:off x="254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62" name="Rectangle 822"/>
              <p:cNvSpPr>
                <a:spLocks noChangeArrowheads="1"/>
              </p:cNvSpPr>
              <p:nvPr/>
            </p:nvSpPr>
            <p:spPr bwMode="auto">
              <a:xfrm>
                <a:off x="27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63" name="Rectangle 823"/>
              <p:cNvSpPr>
                <a:spLocks noChangeArrowheads="1"/>
              </p:cNvSpPr>
              <p:nvPr/>
            </p:nvSpPr>
            <p:spPr bwMode="auto">
              <a:xfrm>
                <a:off x="254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64" name="Rectangle 824"/>
              <p:cNvSpPr>
                <a:spLocks noChangeArrowheads="1"/>
              </p:cNvSpPr>
              <p:nvPr/>
            </p:nvSpPr>
            <p:spPr bwMode="auto">
              <a:xfrm>
                <a:off x="27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65" name="Rectangle 825"/>
              <p:cNvSpPr>
                <a:spLocks noChangeArrowheads="1"/>
              </p:cNvSpPr>
              <p:nvPr/>
            </p:nvSpPr>
            <p:spPr bwMode="auto">
              <a:xfrm>
                <a:off x="254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66" name="Rectangle 826"/>
              <p:cNvSpPr>
                <a:spLocks noChangeArrowheads="1"/>
              </p:cNvSpPr>
              <p:nvPr/>
            </p:nvSpPr>
            <p:spPr bwMode="auto">
              <a:xfrm>
                <a:off x="27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67" name="Rectangle 827"/>
              <p:cNvSpPr>
                <a:spLocks noChangeArrowheads="1"/>
              </p:cNvSpPr>
              <p:nvPr/>
            </p:nvSpPr>
            <p:spPr bwMode="auto">
              <a:xfrm>
                <a:off x="30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68" name="Rectangle 828"/>
              <p:cNvSpPr>
                <a:spLocks noChangeArrowheads="1"/>
              </p:cNvSpPr>
              <p:nvPr/>
            </p:nvSpPr>
            <p:spPr bwMode="auto">
              <a:xfrm>
                <a:off x="32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69" name="Rectangle 829"/>
              <p:cNvSpPr>
                <a:spLocks noChangeArrowheads="1"/>
              </p:cNvSpPr>
              <p:nvPr/>
            </p:nvSpPr>
            <p:spPr bwMode="auto">
              <a:xfrm>
                <a:off x="30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0" name="Rectangle 830"/>
              <p:cNvSpPr>
                <a:spLocks noChangeArrowheads="1"/>
              </p:cNvSpPr>
              <p:nvPr/>
            </p:nvSpPr>
            <p:spPr bwMode="auto">
              <a:xfrm>
                <a:off x="32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1" name="Rectangle 831"/>
              <p:cNvSpPr>
                <a:spLocks noChangeArrowheads="1"/>
              </p:cNvSpPr>
              <p:nvPr/>
            </p:nvSpPr>
            <p:spPr bwMode="auto">
              <a:xfrm>
                <a:off x="30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2" name="Rectangle 832"/>
              <p:cNvSpPr>
                <a:spLocks noChangeArrowheads="1"/>
              </p:cNvSpPr>
              <p:nvPr/>
            </p:nvSpPr>
            <p:spPr bwMode="auto">
              <a:xfrm>
                <a:off x="32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3" name="Rectangle 833"/>
              <p:cNvSpPr>
                <a:spLocks noChangeArrowheads="1"/>
              </p:cNvSpPr>
              <p:nvPr/>
            </p:nvSpPr>
            <p:spPr bwMode="auto">
              <a:xfrm>
                <a:off x="30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4" name="Rectangle 834"/>
              <p:cNvSpPr>
                <a:spLocks noChangeArrowheads="1"/>
              </p:cNvSpPr>
              <p:nvPr/>
            </p:nvSpPr>
            <p:spPr bwMode="auto">
              <a:xfrm>
                <a:off x="32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5" name="Rectangle 835"/>
              <p:cNvSpPr>
                <a:spLocks noChangeArrowheads="1"/>
              </p:cNvSpPr>
              <p:nvPr/>
            </p:nvSpPr>
            <p:spPr bwMode="auto">
              <a:xfrm>
                <a:off x="15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6" name="Rectangle 836"/>
              <p:cNvSpPr>
                <a:spLocks noChangeArrowheads="1"/>
              </p:cNvSpPr>
              <p:nvPr/>
            </p:nvSpPr>
            <p:spPr bwMode="auto">
              <a:xfrm>
                <a:off x="18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7" name="Rectangle 837"/>
              <p:cNvSpPr>
                <a:spLocks noChangeArrowheads="1"/>
              </p:cNvSpPr>
              <p:nvPr/>
            </p:nvSpPr>
            <p:spPr bwMode="auto">
              <a:xfrm>
                <a:off x="15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8" name="Rectangle 838"/>
              <p:cNvSpPr>
                <a:spLocks noChangeArrowheads="1"/>
              </p:cNvSpPr>
              <p:nvPr/>
            </p:nvSpPr>
            <p:spPr bwMode="auto">
              <a:xfrm>
                <a:off x="18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9" name="Rectangle 839"/>
              <p:cNvSpPr>
                <a:spLocks noChangeArrowheads="1"/>
              </p:cNvSpPr>
              <p:nvPr/>
            </p:nvSpPr>
            <p:spPr bwMode="auto">
              <a:xfrm>
                <a:off x="15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0" name="Rectangle 840"/>
              <p:cNvSpPr>
                <a:spLocks noChangeArrowheads="1"/>
              </p:cNvSpPr>
              <p:nvPr/>
            </p:nvSpPr>
            <p:spPr bwMode="auto">
              <a:xfrm>
                <a:off x="18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1" name="Rectangle 841"/>
              <p:cNvSpPr>
                <a:spLocks noChangeArrowheads="1"/>
              </p:cNvSpPr>
              <p:nvPr/>
            </p:nvSpPr>
            <p:spPr bwMode="auto">
              <a:xfrm>
                <a:off x="15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2" name="Rectangle 842"/>
              <p:cNvSpPr>
                <a:spLocks noChangeArrowheads="1"/>
              </p:cNvSpPr>
              <p:nvPr/>
            </p:nvSpPr>
            <p:spPr bwMode="auto">
              <a:xfrm>
                <a:off x="18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3" name="Rectangle 843"/>
              <p:cNvSpPr>
                <a:spLocks noChangeArrowheads="1"/>
              </p:cNvSpPr>
              <p:nvPr/>
            </p:nvSpPr>
            <p:spPr bwMode="auto">
              <a:xfrm>
                <a:off x="20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4" name="Rectangle 844"/>
              <p:cNvSpPr>
                <a:spLocks noChangeArrowheads="1"/>
              </p:cNvSpPr>
              <p:nvPr/>
            </p:nvSpPr>
            <p:spPr bwMode="auto">
              <a:xfrm>
                <a:off x="230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5" name="Rectangle 845"/>
              <p:cNvSpPr>
                <a:spLocks noChangeArrowheads="1"/>
              </p:cNvSpPr>
              <p:nvPr/>
            </p:nvSpPr>
            <p:spPr bwMode="auto">
              <a:xfrm>
                <a:off x="20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6" name="Rectangle 846"/>
              <p:cNvSpPr>
                <a:spLocks noChangeArrowheads="1"/>
              </p:cNvSpPr>
              <p:nvPr/>
            </p:nvSpPr>
            <p:spPr bwMode="auto">
              <a:xfrm>
                <a:off x="230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7" name="Rectangle 847"/>
              <p:cNvSpPr>
                <a:spLocks noChangeArrowheads="1"/>
              </p:cNvSpPr>
              <p:nvPr/>
            </p:nvSpPr>
            <p:spPr bwMode="auto">
              <a:xfrm>
                <a:off x="20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8" name="Rectangle 848"/>
              <p:cNvSpPr>
                <a:spLocks noChangeArrowheads="1"/>
              </p:cNvSpPr>
              <p:nvPr/>
            </p:nvSpPr>
            <p:spPr bwMode="auto">
              <a:xfrm>
                <a:off x="230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9" name="Rectangle 849"/>
              <p:cNvSpPr>
                <a:spLocks noChangeArrowheads="1"/>
              </p:cNvSpPr>
              <p:nvPr/>
            </p:nvSpPr>
            <p:spPr bwMode="auto">
              <a:xfrm>
                <a:off x="20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90" name="Rectangle 850"/>
              <p:cNvSpPr>
                <a:spLocks noChangeArrowheads="1"/>
              </p:cNvSpPr>
              <p:nvPr/>
            </p:nvSpPr>
            <p:spPr bwMode="auto">
              <a:xfrm>
                <a:off x="230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91" name="Rectangle 851"/>
              <p:cNvSpPr>
                <a:spLocks noChangeArrowheads="1"/>
              </p:cNvSpPr>
              <p:nvPr/>
            </p:nvSpPr>
            <p:spPr bwMode="auto">
              <a:xfrm>
                <a:off x="254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92" name="Rectangle 852"/>
              <p:cNvSpPr>
                <a:spLocks noChangeArrowheads="1"/>
              </p:cNvSpPr>
              <p:nvPr/>
            </p:nvSpPr>
            <p:spPr bwMode="auto">
              <a:xfrm>
                <a:off x="27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93" name="Rectangle 853"/>
              <p:cNvSpPr>
                <a:spLocks noChangeArrowheads="1"/>
              </p:cNvSpPr>
              <p:nvPr/>
            </p:nvSpPr>
            <p:spPr bwMode="auto">
              <a:xfrm>
                <a:off x="254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94" name="Rectangle 854"/>
              <p:cNvSpPr>
                <a:spLocks noChangeArrowheads="1"/>
              </p:cNvSpPr>
              <p:nvPr/>
            </p:nvSpPr>
            <p:spPr bwMode="auto">
              <a:xfrm>
                <a:off x="27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95" name="Rectangle 855"/>
              <p:cNvSpPr>
                <a:spLocks noChangeArrowheads="1"/>
              </p:cNvSpPr>
              <p:nvPr/>
            </p:nvSpPr>
            <p:spPr bwMode="auto">
              <a:xfrm>
                <a:off x="254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96" name="Rectangle 856"/>
              <p:cNvSpPr>
                <a:spLocks noChangeArrowheads="1"/>
              </p:cNvSpPr>
              <p:nvPr/>
            </p:nvSpPr>
            <p:spPr bwMode="auto">
              <a:xfrm>
                <a:off x="27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97" name="Rectangle 857"/>
              <p:cNvSpPr>
                <a:spLocks noChangeArrowheads="1"/>
              </p:cNvSpPr>
              <p:nvPr/>
            </p:nvSpPr>
            <p:spPr bwMode="auto">
              <a:xfrm>
                <a:off x="254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98" name="Rectangle 858"/>
              <p:cNvSpPr>
                <a:spLocks noChangeArrowheads="1"/>
              </p:cNvSpPr>
              <p:nvPr/>
            </p:nvSpPr>
            <p:spPr bwMode="auto">
              <a:xfrm>
                <a:off x="27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99" name="Rectangle 859"/>
              <p:cNvSpPr>
                <a:spLocks noChangeArrowheads="1"/>
              </p:cNvSpPr>
              <p:nvPr/>
            </p:nvSpPr>
            <p:spPr bwMode="auto">
              <a:xfrm>
                <a:off x="30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00" name="Rectangle 860"/>
              <p:cNvSpPr>
                <a:spLocks noChangeArrowheads="1"/>
              </p:cNvSpPr>
              <p:nvPr/>
            </p:nvSpPr>
            <p:spPr bwMode="auto">
              <a:xfrm>
                <a:off x="32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01" name="Rectangle 861"/>
              <p:cNvSpPr>
                <a:spLocks noChangeArrowheads="1"/>
              </p:cNvSpPr>
              <p:nvPr/>
            </p:nvSpPr>
            <p:spPr bwMode="auto">
              <a:xfrm>
                <a:off x="30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02" name="Rectangle 862"/>
              <p:cNvSpPr>
                <a:spLocks noChangeArrowheads="1"/>
              </p:cNvSpPr>
              <p:nvPr/>
            </p:nvSpPr>
            <p:spPr bwMode="auto">
              <a:xfrm>
                <a:off x="32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03" name="Rectangle 863"/>
              <p:cNvSpPr>
                <a:spLocks noChangeArrowheads="1"/>
              </p:cNvSpPr>
              <p:nvPr/>
            </p:nvSpPr>
            <p:spPr bwMode="auto">
              <a:xfrm>
                <a:off x="30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04" name="Rectangle 864"/>
              <p:cNvSpPr>
                <a:spLocks noChangeArrowheads="1"/>
              </p:cNvSpPr>
              <p:nvPr/>
            </p:nvSpPr>
            <p:spPr bwMode="auto">
              <a:xfrm>
                <a:off x="32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05" name="Rectangle 865"/>
              <p:cNvSpPr>
                <a:spLocks noChangeArrowheads="1"/>
              </p:cNvSpPr>
              <p:nvPr/>
            </p:nvSpPr>
            <p:spPr bwMode="auto">
              <a:xfrm>
                <a:off x="30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06" name="Rectangle 866"/>
              <p:cNvSpPr>
                <a:spLocks noChangeArrowheads="1"/>
              </p:cNvSpPr>
              <p:nvPr/>
            </p:nvSpPr>
            <p:spPr bwMode="auto">
              <a:xfrm>
                <a:off x="32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48" name="Group 867"/>
            <p:cNvGrpSpPr>
              <a:grpSpLocks/>
            </p:cNvGrpSpPr>
            <p:nvPr/>
          </p:nvGrpSpPr>
          <p:grpSpPr bwMode="auto">
            <a:xfrm>
              <a:off x="2960" y="2016"/>
              <a:ext cx="713" cy="713"/>
              <a:chOff x="1581" y="1595"/>
              <a:chExt cx="1921" cy="1920"/>
            </a:xfrm>
          </p:grpSpPr>
          <p:sp>
            <p:nvSpPr>
              <p:cNvPr id="7379" name="Rectangle 868"/>
              <p:cNvSpPr>
                <a:spLocks noChangeArrowheads="1"/>
              </p:cNvSpPr>
              <p:nvPr/>
            </p:nvSpPr>
            <p:spPr bwMode="auto">
              <a:xfrm>
                <a:off x="15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0" name="Rectangle 869"/>
              <p:cNvSpPr>
                <a:spLocks noChangeArrowheads="1"/>
              </p:cNvSpPr>
              <p:nvPr/>
            </p:nvSpPr>
            <p:spPr bwMode="auto">
              <a:xfrm>
                <a:off x="18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1" name="Rectangle 870"/>
              <p:cNvSpPr>
                <a:spLocks noChangeArrowheads="1"/>
              </p:cNvSpPr>
              <p:nvPr/>
            </p:nvSpPr>
            <p:spPr bwMode="auto">
              <a:xfrm>
                <a:off x="15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2" name="Rectangle 871"/>
              <p:cNvSpPr>
                <a:spLocks noChangeArrowheads="1"/>
              </p:cNvSpPr>
              <p:nvPr/>
            </p:nvSpPr>
            <p:spPr bwMode="auto">
              <a:xfrm>
                <a:off x="18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3" name="Rectangle 872"/>
              <p:cNvSpPr>
                <a:spLocks noChangeArrowheads="1"/>
              </p:cNvSpPr>
              <p:nvPr/>
            </p:nvSpPr>
            <p:spPr bwMode="auto">
              <a:xfrm>
                <a:off x="15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4" name="Rectangle 873"/>
              <p:cNvSpPr>
                <a:spLocks noChangeArrowheads="1"/>
              </p:cNvSpPr>
              <p:nvPr/>
            </p:nvSpPr>
            <p:spPr bwMode="auto">
              <a:xfrm>
                <a:off x="18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5" name="Rectangle 874"/>
              <p:cNvSpPr>
                <a:spLocks noChangeArrowheads="1"/>
              </p:cNvSpPr>
              <p:nvPr/>
            </p:nvSpPr>
            <p:spPr bwMode="auto">
              <a:xfrm>
                <a:off x="15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6" name="Rectangle 875"/>
              <p:cNvSpPr>
                <a:spLocks noChangeArrowheads="1"/>
              </p:cNvSpPr>
              <p:nvPr/>
            </p:nvSpPr>
            <p:spPr bwMode="auto">
              <a:xfrm>
                <a:off x="18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7" name="Rectangle 876"/>
              <p:cNvSpPr>
                <a:spLocks noChangeArrowheads="1"/>
              </p:cNvSpPr>
              <p:nvPr/>
            </p:nvSpPr>
            <p:spPr bwMode="auto">
              <a:xfrm>
                <a:off x="20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8" name="Rectangle 877"/>
              <p:cNvSpPr>
                <a:spLocks noChangeArrowheads="1"/>
              </p:cNvSpPr>
              <p:nvPr/>
            </p:nvSpPr>
            <p:spPr bwMode="auto">
              <a:xfrm>
                <a:off x="230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9" name="Rectangle 878"/>
              <p:cNvSpPr>
                <a:spLocks noChangeArrowheads="1"/>
              </p:cNvSpPr>
              <p:nvPr/>
            </p:nvSpPr>
            <p:spPr bwMode="auto">
              <a:xfrm>
                <a:off x="20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90" name="Rectangle 879"/>
              <p:cNvSpPr>
                <a:spLocks noChangeArrowheads="1"/>
              </p:cNvSpPr>
              <p:nvPr/>
            </p:nvSpPr>
            <p:spPr bwMode="auto">
              <a:xfrm>
                <a:off x="230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91" name="Rectangle 880"/>
              <p:cNvSpPr>
                <a:spLocks noChangeArrowheads="1"/>
              </p:cNvSpPr>
              <p:nvPr/>
            </p:nvSpPr>
            <p:spPr bwMode="auto">
              <a:xfrm>
                <a:off x="20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92" name="Rectangle 881"/>
              <p:cNvSpPr>
                <a:spLocks noChangeArrowheads="1"/>
              </p:cNvSpPr>
              <p:nvPr/>
            </p:nvSpPr>
            <p:spPr bwMode="auto">
              <a:xfrm>
                <a:off x="230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93" name="Rectangle 882"/>
              <p:cNvSpPr>
                <a:spLocks noChangeArrowheads="1"/>
              </p:cNvSpPr>
              <p:nvPr/>
            </p:nvSpPr>
            <p:spPr bwMode="auto">
              <a:xfrm>
                <a:off x="20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94" name="Rectangle 883"/>
              <p:cNvSpPr>
                <a:spLocks noChangeArrowheads="1"/>
              </p:cNvSpPr>
              <p:nvPr/>
            </p:nvSpPr>
            <p:spPr bwMode="auto">
              <a:xfrm>
                <a:off x="230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95" name="Rectangle 884"/>
              <p:cNvSpPr>
                <a:spLocks noChangeArrowheads="1"/>
              </p:cNvSpPr>
              <p:nvPr/>
            </p:nvSpPr>
            <p:spPr bwMode="auto">
              <a:xfrm>
                <a:off x="254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96" name="Rectangle 885"/>
              <p:cNvSpPr>
                <a:spLocks noChangeArrowheads="1"/>
              </p:cNvSpPr>
              <p:nvPr/>
            </p:nvSpPr>
            <p:spPr bwMode="auto">
              <a:xfrm>
                <a:off x="27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97" name="Rectangle 886"/>
              <p:cNvSpPr>
                <a:spLocks noChangeArrowheads="1"/>
              </p:cNvSpPr>
              <p:nvPr/>
            </p:nvSpPr>
            <p:spPr bwMode="auto">
              <a:xfrm>
                <a:off x="254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98" name="Rectangle 887"/>
              <p:cNvSpPr>
                <a:spLocks noChangeArrowheads="1"/>
              </p:cNvSpPr>
              <p:nvPr/>
            </p:nvSpPr>
            <p:spPr bwMode="auto">
              <a:xfrm>
                <a:off x="27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99" name="Rectangle 888"/>
              <p:cNvSpPr>
                <a:spLocks noChangeArrowheads="1"/>
              </p:cNvSpPr>
              <p:nvPr/>
            </p:nvSpPr>
            <p:spPr bwMode="auto">
              <a:xfrm>
                <a:off x="254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00" name="Rectangle 889"/>
              <p:cNvSpPr>
                <a:spLocks noChangeArrowheads="1"/>
              </p:cNvSpPr>
              <p:nvPr/>
            </p:nvSpPr>
            <p:spPr bwMode="auto">
              <a:xfrm>
                <a:off x="27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01" name="Rectangle 890"/>
              <p:cNvSpPr>
                <a:spLocks noChangeArrowheads="1"/>
              </p:cNvSpPr>
              <p:nvPr/>
            </p:nvSpPr>
            <p:spPr bwMode="auto">
              <a:xfrm>
                <a:off x="254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02" name="Rectangle 891"/>
              <p:cNvSpPr>
                <a:spLocks noChangeArrowheads="1"/>
              </p:cNvSpPr>
              <p:nvPr/>
            </p:nvSpPr>
            <p:spPr bwMode="auto">
              <a:xfrm>
                <a:off x="27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03" name="Rectangle 892"/>
              <p:cNvSpPr>
                <a:spLocks noChangeArrowheads="1"/>
              </p:cNvSpPr>
              <p:nvPr/>
            </p:nvSpPr>
            <p:spPr bwMode="auto">
              <a:xfrm>
                <a:off x="30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04" name="Rectangle 893"/>
              <p:cNvSpPr>
                <a:spLocks noChangeArrowheads="1"/>
              </p:cNvSpPr>
              <p:nvPr/>
            </p:nvSpPr>
            <p:spPr bwMode="auto">
              <a:xfrm>
                <a:off x="32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05" name="Rectangle 894"/>
              <p:cNvSpPr>
                <a:spLocks noChangeArrowheads="1"/>
              </p:cNvSpPr>
              <p:nvPr/>
            </p:nvSpPr>
            <p:spPr bwMode="auto">
              <a:xfrm>
                <a:off x="30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06" name="Rectangle 895"/>
              <p:cNvSpPr>
                <a:spLocks noChangeArrowheads="1"/>
              </p:cNvSpPr>
              <p:nvPr/>
            </p:nvSpPr>
            <p:spPr bwMode="auto">
              <a:xfrm>
                <a:off x="32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07" name="Rectangle 896"/>
              <p:cNvSpPr>
                <a:spLocks noChangeArrowheads="1"/>
              </p:cNvSpPr>
              <p:nvPr/>
            </p:nvSpPr>
            <p:spPr bwMode="auto">
              <a:xfrm>
                <a:off x="30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08" name="Rectangle 897"/>
              <p:cNvSpPr>
                <a:spLocks noChangeArrowheads="1"/>
              </p:cNvSpPr>
              <p:nvPr/>
            </p:nvSpPr>
            <p:spPr bwMode="auto">
              <a:xfrm>
                <a:off x="32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09" name="Rectangle 898"/>
              <p:cNvSpPr>
                <a:spLocks noChangeArrowheads="1"/>
              </p:cNvSpPr>
              <p:nvPr/>
            </p:nvSpPr>
            <p:spPr bwMode="auto">
              <a:xfrm>
                <a:off x="30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10" name="Rectangle 899"/>
              <p:cNvSpPr>
                <a:spLocks noChangeArrowheads="1"/>
              </p:cNvSpPr>
              <p:nvPr/>
            </p:nvSpPr>
            <p:spPr bwMode="auto">
              <a:xfrm>
                <a:off x="32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11" name="Rectangle 900"/>
              <p:cNvSpPr>
                <a:spLocks noChangeArrowheads="1"/>
              </p:cNvSpPr>
              <p:nvPr/>
            </p:nvSpPr>
            <p:spPr bwMode="auto">
              <a:xfrm>
                <a:off x="15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12" name="Rectangle 901"/>
              <p:cNvSpPr>
                <a:spLocks noChangeArrowheads="1"/>
              </p:cNvSpPr>
              <p:nvPr/>
            </p:nvSpPr>
            <p:spPr bwMode="auto">
              <a:xfrm>
                <a:off x="18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13" name="Rectangle 902"/>
              <p:cNvSpPr>
                <a:spLocks noChangeArrowheads="1"/>
              </p:cNvSpPr>
              <p:nvPr/>
            </p:nvSpPr>
            <p:spPr bwMode="auto">
              <a:xfrm>
                <a:off x="15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14" name="Rectangle 903"/>
              <p:cNvSpPr>
                <a:spLocks noChangeArrowheads="1"/>
              </p:cNvSpPr>
              <p:nvPr/>
            </p:nvSpPr>
            <p:spPr bwMode="auto">
              <a:xfrm>
                <a:off x="18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15" name="Rectangle 904"/>
              <p:cNvSpPr>
                <a:spLocks noChangeArrowheads="1"/>
              </p:cNvSpPr>
              <p:nvPr/>
            </p:nvSpPr>
            <p:spPr bwMode="auto">
              <a:xfrm>
                <a:off x="15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16" name="Rectangle 905"/>
              <p:cNvSpPr>
                <a:spLocks noChangeArrowheads="1"/>
              </p:cNvSpPr>
              <p:nvPr/>
            </p:nvSpPr>
            <p:spPr bwMode="auto">
              <a:xfrm>
                <a:off x="18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17" name="Rectangle 906"/>
              <p:cNvSpPr>
                <a:spLocks noChangeArrowheads="1"/>
              </p:cNvSpPr>
              <p:nvPr/>
            </p:nvSpPr>
            <p:spPr bwMode="auto">
              <a:xfrm>
                <a:off x="15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18" name="Rectangle 907"/>
              <p:cNvSpPr>
                <a:spLocks noChangeArrowheads="1"/>
              </p:cNvSpPr>
              <p:nvPr/>
            </p:nvSpPr>
            <p:spPr bwMode="auto">
              <a:xfrm>
                <a:off x="18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19" name="Rectangle 908"/>
              <p:cNvSpPr>
                <a:spLocks noChangeArrowheads="1"/>
              </p:cNvSpPr>
              <p:nvPr/>
            </p:nvSpPr>
            <p:spPr bwMode="auto">
              <a:xfrm>
                <a:off x="20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20" name="Rectangle 909"/>
              <p:cNvSpPr>
                <a:spLocks noChangeArrowheads="1"/>
              </p:cNvSpPr>
              <p:nvPr/>
            </p:nvSpPr>
            <p:spPr bwMode="auto">
              <a:xfrm>
                <a:off x="230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21" name="Rectangle 910"/>
              <p:cNvSpPr>
                <a:spLocks noChangeArrowheads="1"/>
              </p:cNvSpPr>
              <p:nvPr/>
            </p:nvSpPr>
            <p:spPr bwMode="auto">
              <a:xfrm>
                <a:off x="20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22" name="Rectangle 911"/>
              <p:cNvSpPr>
                <a:spLocks noChangeArrowheads="1"/>
              </p:cNvSpPr>
              <p:nvPr/>
            </p:nvSpPr>
            <p:spPr bwMode="auto">
              <a:xfrm>
                <a:off x="230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23" name="Rectangle 912"/>
              <p:cNvSpPr>
                <a:spLocks noChangeArrowheads="1"/>
              </p:cNvSpPr>
              <p:nvPr/>
            </p:nvSpPr>
            <p:spPr bwMode="auto">
              <a:xfrm>
                <a:off x="20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24" name="Rectangle 913"/>
              <p:cNvSpPr>
                <a:spLocks noChangeArrowheads="1"/>
              </p:cNvSpPr>
              <p:nvPr/>
            </p:nvSpPr>
            <p:spPr bwMode="auto">
              <a:xfrm>
                <a:off x="230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25" name="Rectangle 914"/>
              <p:cNvSpPr>
                <a:spLocks noChangeArrowheads="1"/>
              </p:cNvSpPr>
              <p:nvPr/>
            </p:nvSpPr>
            <p:spPr bwMode="auto">
              <a:xfrm>
                <a:off x="20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26" name="Rectangle 915"/>
              <p:cNvSpPr>
                <a:spLocks noChangeArrowheads="1"/>
              </p:cNvSpPr>
              <p:nvPr/>
            </p:nvSpPr>
            <p:spPr bwMode="auto">
              <a:xfrm>
                <a:off x="230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27" name="Rectangle 916"/>
              <p:cNvSpPr>
                <a:spLocks noChangeArrowheads="1"/>
              </p:cNvSpPr>
              <p:nvPr/>
            </p:nvSpPr>
            <p:spPr bwMode="auto">
              <a:xfrm>
                <a:off x="254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28" name="Rectangle 917"/>
              <p:cNvSpPr>
                <a:spLocks noChangeArrowheads="1"/>
              </p:cNvSpPr>
              <p:nvPr/>
            </p:nvSpPr>
            <p:spPr bwMode="auto">
              <a:xfrm>
                <a:off x="27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29" name="Rectangle 918"/>
              <p:cNvSpPr>
                <a:spLocks noChangeArrowheads="1"/>
              </p:cNvSpPr>
              <p:nvPr/>
            </p:nvSpPr>
            <p:spPr bwMode="auto">
              <a:xfrm>
                <a:off x="254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30" name="Rectangle 919"/>
              <p:cNvSpPr>
                <a:spLocks noChangeArrowheads="1"/>
              </p:cNvSpPr>
              <p:nvPr/>
            </p:nvSpPr>
            <p:spPr bwMode="auto">
              <a:xfrm>
                <a:off x="27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31" name="Rectangle 920"/>
              <p:cNvSpPr>
                <a:spLocks noChangeArrowheads="1"/>
              </p:cNvSpPr>
              <p:nvPr/>
            </p:nvSpPr>
            <p:spPr bwMode="auto">
              <a:xfrm>
                <a:off x="254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32" name="Rectangle 921"/>
              <p:cNvSpPr>
                <a:spLocks noChangeArrowheads="1"/>
              </p:cNvSpPr>
              <p:nvPr/>
            </p:nvSpPr>
            <p:spPr bwMode="auto">
              <a:xfrm>
                <a:off x="27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33" name="Rectangle 922"/>
              <p:cNvSpPr>
                <a:spLocks noChangeArrowheads="1"/>
              </p:cNvSpPr>
              <p:nvPr/>
            </p:nvSpPr>
            <p:spPr bwMode="auto">
              <a:xfrm>
                <a:off x="254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34" name="Rectangle 923"/>
              <p:cNvSpPr>
                <a:spLocks noChangeArrowheads="1"/>
              </p:cNvSpPr>
              <p:nvPr/>
            </p:nvSpPr>
            <p:spPr bwMode="auto">
              <a:xfrm>
                <a:off x="27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35" name="Rectangle 924"/>
              <p:cNvSpPr>
                <a:spLocks noChangeArrowheads="1"/>
              </p:cNvSpPr>
              <p:nvPr/>
            </p:nvSpPr>
            <p:spPr bwMode="auto">
              <a:xfrm>
                <a:off x="30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36" name="Rectangle 925"/>
              <p:cNvSpPr>
                <a:spLocks noChangeArrowheads="1"/>
              </p:cNvSpPr>
              <p:nvPr/>
            </p:nvSpPr>
            <p:spPr bwMode="auto">
              <a:xfrm>
                <a:off x="32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37" name="Rectangle 926"/>
              <p:cNvSpPr>
                <a:spLocks noChangeArrowheads="1"/>
              </p:cNvSpPr>
              <p:nvPr/>
            </p:nvSpPr>
            <p:spPr bwMode="auto">
              <a:xfrm>
                <a:off x="30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38" name="Rectangle 927"/>
              <p:cNvSpPr>
                <a:spLocks noChangeArrowheads="1"/>
              </p:cNvSpPr>
              <p:nvPr/>
            </p:nvSpPr>
            <p:spPr bwMode="auto">
              <a:xfrm>
                <a:off x="32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39" name="Rectangle 928"/>
              <p:cNvSpPr>
                <a:spLocks noChangeArrowheads="1"/>
              </p:cNvSpPr>
              <p:nvPr/>
            </p:nvSpPr>
            <p:spPr bwMode="auto">
              <a:xfrm>
                <a:off x="30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40" name="Rectangle 929"/>
              <p:cNvSpPr>
                <a:spLocks noChangeArrowheads="1"/>
              </p:cNvSpPr>
              <p:nvPr/>
            </p:nvSpPr>
            <p:spPr bwMode="auto">
              <a:xfrm>
                <a:off x="32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41" name="Rectangle 930"/>
              <p:cNvSpPr>
                <a:spLocks noChangeArrowheads="1"/>
              </p:cNvSpPr>
              <p:nvPr/>
            </p:nvSpPr>
            <p:spPr bwMode="auto">
              <a:xfrm>
                <a:off x="30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42" name="Rectangle 931"/>
              <p:cNvSpPr>
                <a:spLocks noChangeArrowheads="1"/>
              </p:cNvSpPr>
              <p:nvPr/>
            </p:nvSpPr>
            <p:spPr bwMode="auto">
              <a:xfrm>
                <a:off x="32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49" name="Group 932"/>
            <p:cNvGrpSpPr>
              <a:grpSpLocks/>
            </p:cNvGrpSpPr>
            <p:nvPr/>
          </p:nvGrpSpPr>
          <p:grpSpPr bwMode="auto">
            <a:xfrm>
              <a:off x="2258" y="2729"/>
              <a:ext cx="713" cy="713"/>
              <a:chOff x="1581" y="1595"/>
              <a:chExt cx="1921" cy="1920"/>
            </a:xfrm>
          </p:grpSpPr>
          <p:sp>
            <p:nvSpPr>
              <p:cNvPr id="7315" name="Rectangle 933"/>
              <p:cNvSpPr>
                <a:spLocks noChangeArrowheads="1"/>
              </p:cNvSpPr>
              <p:nvPr/>
            </p:nvSpPr>
            <p:spPr bwMode="auto">
              <a:xfrm>
                <a:off x="15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16" name="Rectangle 934"/>
              <p:cNvSpPr>
                <a:spLocks noChangeArrowheads="1"/>
              </p:cNvSpPr>
              <p:nvPr/>
            </p:nvSpPr>
            <p:spPr bwMode="auto">
              <a:xfrm>
                <a:off x="18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17" name="Rectangle 935"/>
              <p:cNvSpPr>
                <a:spLocks noChangeArrowheads="1"/>
              </p:cNvSpPr>
              <p:nvPr/>
            </p:nvSpPr>
            <p:spPr bwMode="auto">
              <a:xfrm>
                <a:off x="15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18" name="Rectangle 936"/>
              <p:cNvSpPr>
                <a:spLocks noChangeArrowheads="1"/>
              </p:cNvSpPr>
              <p:nvPr/>
            </p:nvSpPr>
            <p:spPr bwMode="auto">
              <a:xfrm>
                <a:off x="18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19" name="Rectangle 937"/>
              <p:cNvSpPr>
                <a:spLocks noChangeArrowheads="1"/>
              </p:cNvSpPr>
              <p:nvPr/>
            </p:nvSpPr>
            <p:spPr bwMode="auto">
              <a:xfrm>
                <a:off x="15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20" name="Rectangle 938"/>
              <p:cNvSpPr>
                <a:spLocks noChangeArrowheads="1"/>
              </p:cNvSpPr>
              <p:nvPr/>
            </p:nvSpPr>
            <p:spPr bwMode="auto">
              <a:xfrm>
                <a:off x="18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21" name="Rectangle 939"/>
              <p:cNvSpPr>
                <a:spLocks noChangeArrowheads="1"/>
              </p:cNvSpPr>
              <p:nvPr/>
            </p:nvSpPr>
            <p:spPr bwMode="auto">
              <a:xfrm>
                <a:off x="15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22" name="Rectangle 940"/>
              <p:cNvSpPr>
                <a:spLocks noChangeArrowheads="1"/>
              </p:cNvSpPr>
              <p:nvPr/>
            </p:nvSpPr>
            <p:spPr bwMode="auto">
              <a:xfrm>
                <a:off x="18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23" name="Rectangle 941"/>
              <p:cNvSpPr>
                <a:spLocks noChangeArrowheads="1"/>
              </p:cNvSpPr>
              <p:nvPr/>
            </p:nvSpPr>
            <p:spPr bwMode="auto">
              <a:xfrm>
                <a:off x="20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24" name="Rectangle 942"/>
              <p:cNvSpPr>
                <a:spLocks noChangeArrowheads="1"/>
              </p:cNvSpPr>
              <p:nvPr/>
            </p:nvSpPr>
            <p:spPr bwMode="auto">
              <a:xfrm>
                <a:off x="230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25" name="Rectangle 943"/>
              <p:cNvSpPr>
                <a:spLocks noChangeArrowheads="1"/>
              </p:cNvSpPr>
              <p:nvPr/>
            </p:nvSpPr>
            <p:spPr bwMode="auto">
              <a:xfrm>
                <a:off x="20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26" name="Rectangle 944"/>
              <p:cNvSpPr>
                <a:spLocks noChangeArrowheads="1"/>
              </p:cNvSpPr>
              <p:nvPr/>
            </p:nvSpPr>
            <p:spPr bwMode="auto">
              <a:xfrm>
                <a:off x="230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27" name="Rectangle 945"/>
              <p:cNvSpPr>
                <a:spLocks noChangeArrowheads="1"/>
              </p:cNvSpPr>
              <p:nvPr/>
            </p:nvSpPr>
            <p:spPr bwMode="auto">
              <a:xfrm>
                <a:off x="20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28" name="Rectangle 946"/>
              <p:cNvSpPr>
                <a:spLocks noChangeArrowheads="1"/>
              </p:cNvSpPr>
              <p:nvPr/>
            </p:nvSpPr>
            <p:spPr bwMode="auto">
              <a:xfrm>
                <a:off x="230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29" name="Rectangle 947"/>
              <p:cNvSpPr>
                <a:spLocks noChangeArrowheads="1"/>
              </p:cNvSpPr>
              <p:nvPr/>
            </p:nvSpPr>
            <p:spPr bwMode="auto">
              <a:xfrm>
                <a:off x="20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30" name="Rectangle 948"/>
              <p:cNvSpPr>
                <a:spLocks noChangeArrowheads="1"/>
              </p:cNvSpPr>
              <p:nvPr/>
            </p:nvSpPr>
            <p:spPr bwMode="auto">
              <a:xfrm>
                <a:off x="230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31" name="Rectangle 949"/>
              <p:cNvSpPr>
                <a:spLocks noChangeArrowheads="1"/>
              </p:cNvSpPr>
              <p:nvPr/>
            </p:nvSpPr>
            <p:spPr bwMode="auto">
              <a:xfrm>
                <a:off x="254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32" name="Rectangle 950"/>
              <p:cNvSpPr>
                <a:spLocks noChangeArrowheads="1"/>
              </p:cNvSpPr>
              <p:nvPr/>
            </p:nvSpPr>
            <p:spPr bwMode="auto">
              <a:xfrm>
                <a:off x="27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33" name="Rectangle 951"/>
              <p:cNvSpPr>
                <a:spLocks noChangeArrowheads="1"/>
              </p:cNvSpPr>
              <p:nvPr/>
            </p:nvSpPr>
            <p:spPr bwMode="auto">
              <a:xfrm>
                <a:off x="254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34" name="Rectangle 952"/>
              <p:cNvSpPr>
                <a:spLocks noChangeArrowheads="1"/>
              </p:cNvSpPr>
              <p:nvPr/>
            </p:nvSpPr>
            <p:spPr bwMode="auto">
              <a:xfrm>
                <a:off x="27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35" name="Rectangle 953"/>
              <p:cNvSpPr>
                <a:spLocks noChangeArrowheads="1"/>
              </p:cNvSpPr>
              <p:nvPr/>
            </p:nvSpPr>
            <p:spPr bwMode="auto">
              <a:xfrm>
                <a:off x="254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36" name="Rectangle 954"/>
              <p:cNvSpPr>
                <a:spLocks noChangeArrowheads="1"/>
              </p:cNvSpPr>
              <p:nvPr/>
            </p:nvSpPr>
            <p:spPr bwMode="auto">
              <a:xfrm>
                <a:off x="27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37" name="Rectangle 955"/>
              <p:cNvSpPr>
                <a:spLocks noChangeArrowheads="1"/>
              </p:cNvSpPr>
              <p:nvPr/>
            </p:nvSpPr>
            <p:spPr bwMode="auto">
              <a:xfrm>
                <a:off x="254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38" name="Rectangle 956"/>
              <p:cNvSpPr>
                <a:spLocks noChangeArrowheads="1"/>
              </p:cNvSpPr>
              <p:nvPr/>
            </p:nvSpPr>
            <p:spPr bwMode="auto">
              <a:xfrm>
                <a:off x="27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39" name="Rectangle 957"/>
              <p:cNvSpPr>
                <a:spLocks noChangeArrowheads="1"/>
              </p:cNvSpPr>
              <p:nvPr/>
            </p:nvSpPr>
            <p:spPr bwMode="auto">
              <a:xfrm>
                <a:off x="30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40" name="Rectangle 958"/>
              <p:cNvSpPr>
                <a:spLocks noChangeArrowheads="1"/>
              </p:cNvSpPr>
              <p:nvPr/>
            </p:nvSpPr>
            <p:spPr bwMode="auto">
              <a:xfrm>
                <a:off x="32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41" name="Rectangle 959"/>
              <p:cNvSpPr>
                <a:spLocks noChangeArrowheads="1"/>
              </p:cNvSpPr>
              <p:nvPr/>
            </p:nvSpPr>
            <p:spPr bwMode="auto">
              <a:xfrm>
                <a:off x="30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42" name="Rectangle 960"/>
              <p:cNvSpPr>
                <a:spLocks noChangeArrowheads="1"/>
              </p:cNvSpPr>
              <p:nvPr/>
            </p:nvSpPr>
            <p:spPr bwMode="auto">
              <a:xfrm>
                <a:off x="32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43" name="Rectangle 961"/>
              <p:cNvSpPr>
                <a:spLocks noChangeArrowheads="1"/>
              </p:cNvSpPr>
              <p:nvPr/>
            </p:nvSpPr>
            <p:spPr bwMode="auto">
              <a:xfrm>
                <a:off x="30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44" name="Rectangle 962"/>
              <p:cNvSpPr>
                <a:spLocks noChangeArrowheads="1"/>
              </p:cNvSpPr>
              <p:nvPr/>
            </p:nvSpPr>
            <p:spPr bwMode="auto">
              <a:xfrm>
                <a:off x="32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45" name="Rectangle 963"/>
              <p:cNvSpPr>
                <a:spLocks noChangeArrowheads="1"/>
              </p:cNvSpPr>
              <p:nvPr/>
            </p:nvSpPr>
            <p:spPr bwMode="auto">
              <a:xfrm>
                <a:off x="30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46" name="Rectangle 964"/>
              <p:cNvSpPr>
                <a:spLocks noChangeArrowheads="1"/>
              </p:cNvSpPr>
              <p:nvPr/>
            </p:nvSpPr>
            <p:spPr bwMode="auto">
              <a:xfrm>
                <a:off x="32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47" name="Rectangle 965"/>
              <p:cNvSpPr>
                <a:spLocks noChangeArrowheads="1"/>
              </p:cNvSpPr>
              <p:nvPr/>
            </p:nvSpPr>
            <p:spPr bwMode="auto">
              <a:xfrm>
                <a:off x="15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48" name="Rectangle 966"/>
              <p:cNvSpPr>
                <a:spLocks noChangeArrowheads="1"/>
              </p:cNvSpPr>
              <p:nvPr/>
            </p:nvSpPr>
            <p:spPr bwMode="auto">
              <a:xfrm>
                <a:off x="18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49" name="Rectangle 967"/>
              <p:cNvSpPr>
                <a:spLocks noChangeArrowheads="1"/>
              </p:cNvSpPr>
              <p:nvPr/>
            </p:nvSpPr>
            <p:spPr bwMode="auto">
              <a:xfrm>
                <a:off x="15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50" name="Rectangle 968"/>
              <p:cNvSpPr>
                <a:spLocks noChangeArrowheads="1"/>
              </p:cNvSpPr>
              <p:nvPr/>
            </p:nvSpPr>
            <p:spPr bwMode="auto">
              <a:xfrm>
                <a:off x="18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51" name="Rectangle 969"/>
              <p:cNvSpPr>
                <a:spLocks noChangeArrowheads="1"/>
              </p:cNvSpPr>
              <p:nvPr/>
            </p:nvSpPr>
            <p:spPr bwMode="auto">
              <a:xfrm>
                <a:off x="15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52" name="Rectangle 970"/>
              <p:cNvSpPr>
                <a:spLocks noChangeArrowheads="1"/>
              </p:cNvSpPr>
              <p:nvPr/>
            </p:nvSpPr>
            <p:spPr bwMode="auto">
              <a:xfrm>
                <a:off x="18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53" name="Rectangle 971"/>
              <p:cNvSpPr>
                <a:spLocks noChangeArrowheads="1"/>
              </p:cNvSpPr>
              <p:nvPr/>
            </p:nvSpPr>
            <p:spPr bwMode="auto">
              <a:xfrm>
                <a:off x="15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54" name="Rectangle 972"/>
              <p:cNvSpPr>
                <a:spLocks noChangeArrowheads="1"/>
              </p:cNvSpPr>
              <p:nvPr/>
            </p:nvSpPr>
            <p:spPr bwMode="auto">
              <a:xfrm>
                <a:off x="18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55" name="Rectangle 973"/>
              <p:cNvSpPr>
                <a:spLocks noChangeArrowheads="1"/>
              </p:cNvSpPr>
              <p:nvPr/>
            </p:nvSpPr>
            <p:spPr bwMode="auto">
              <a:xfrm>
                <a:off x="20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56" name="Rectangle 974"/>
              <p:cNvSpPr>
                <a:spLocks noChangeArrowheads="1"/>
              </p:cNvSpPr>
              <p:nvPr/>
            </p:nvSpPr>
            <p:spPr bwMode="auto">
              <a:xfrm>
                <a:off x="230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57" name="Rectangle 975"/>
              <p:cNvSpPr>
                <a:spLocks noChangeArrowheads="1"/>
              </p:cNvSpPr>
              <p:nvPr/>
            </p:nvSpPr>
            <p:spPr bwMode="auto">
              <a:xfrm>
                <a:off x="20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58" name="Rectangle 976"/>
              <p:cNvSpPr>
                <a:spLocks noChangeArrowheads="1"/>
              </p:cNvSpPr>
              <p:nvPr/>
            </p:nvSpPr>
            <p:spPr bwMode="auto">
              <a:xfrm>
                <a:off x="230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59" name="Rectangle 977"/>
              <p:cNvSpPr>
                <a:spLocks noChangeArrowheads="1"/>
              </p:cNvSpPr>
              <p:nvPr/>
            </p:nvSpPr>
            <p:spPr bwMode="auto">
              <a:xfrm>
                <a:off x="20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60" name="Rectangle 978"/>
              <p:cNvSpPr>
                <a:spLocks noChangeArrowheads="1"/>
              </p:cNvSpPr>
              <p:nvPr/>
            </p:nvSpPr>
            <p:spPr bwMode="auto">
              <a:xfrm>
                <a:off x="230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61" name="Rectangle 979"/>
              <p:cNvSpPr>
                <a:spLocks noChangeArrowheads="1"/>
              </p:cNvSpPr>
              <p:nvPr/>
            </p:nvSpPr>
            <p:spPr bwMode="auto">
              <a:xfrm>
                <a:off x="20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62" name="Rectangle 980"/>
              <p:cNvSpPr>
                <a:spLocks noChangeArrowheads="1"/>
              </p:cNvSpPr>
              <p:nvPr/>
            </p:nvSpPr>
            <p:spPr bwMode="auto">
              <a:xfrm>
                <a:off x="230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63" name="Rectangle 981"/>
              <p:cNvSpPr>
                <a:spLocks noChangeArrowheads="1"/>
              </p:cNvSpPr>
              <p:nvPr/>
            </p:nvSpPr>
            <p:spPr bwMode="auto">
              <a:xfrm>
                <a:off x="254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64" name="Rectangle 982"/>
              <p:cNvSpPr>
                <a:spLocks noChangeArrowheads="1"/>
              </p:cNvSpPr>
              <p:nvPr/>
            </p:nvSpPr>
            <p:spPr bwMode="auto">
              <a:xfrm>
                <a:off x="27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65" name="Rectangle 983"/>
              <p:cNvSpPr>
                <a:spLocks noChangeArrowheads="1"/>
              </p:cNvSpPr>
              <p:nvPr/>
            </p:nvSpPr>
            <p:spPr bwMode="auto">
              <a:xfrm>
                <a:off x="254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66" name="Rectangle 984"/>
              <p:cNvSpPr>
                <a:spLocks noChangeArrowheads="1"/>
              </p:cNvSpPr>
              <p:nvPr/>
            </p:nvSpPr>
            <p:spPr bwMode="auto">
              <a:xfrm>
                <a:off x="27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67" name="Rectangle 985"/>
              <p:cNvSpPr>
                <a:spLocks noChangeArrowheads="1"/>
              </p:cNvSpPr>
              <p:nvPr/>
            </p:nvSpPr>
            <p:spPr bwMode="auto">
              <a:xfrm>
                <a:off x="254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68" name="Rectangle 986"/>
              <p:cNvSpPr>
                <a:spLocks noChangeArrowheads="1"/>
              </p:cNvSpPr>
              <p:nvPr/>
            </p:nvSpPr>
            <p:spPr bwMode="auto">
              <a:xfrm>
                <a:off x="27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69" name="Rectangle 987"/>
              <p:cNvSpPr>
                <a:spLocks noChangeArrowheads="1"/>
              </p:cNvSpPr>
              <p:nvPr/>
            </p:nvSpPr>
            <p:spPr bwMode="auto">
              <a:xfrm>
                <a:off x="254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0" name="Rectangle 988"/>
              <p:cNvSpPr>
                <a:spLocks noChangeArrowheads="1"/>
              </p:cNvSpPr>
              <p:nvPr/>
            </p:nvSpPr>
            <p:spPr bwMode="auto">
              <a:xfrm>
                <a:off x="27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1" name="Rectangle 989"/>
              <p:cNvSpPr>
                <a:spLocks noChangeArrowheads="1"/>
              </p:cNvSpPr>
              <p:nvPr/>
            </p:nvSpPr>
            <p:spPr bwMode="auto">
              <a:xfrm>
                <a:off x="30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2" name="Rectangle 990"/>
              <p:cNvSpPr>
                <a:spLocks noChangeArrowheads="1"/>
              </p:cNvSpPr>
              <p:nvPr/>
            </p:nvSpPr>
            <p:spPr bwMode="auto">
              <a:xfrm>
                <a:off x="32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3" name="Rectangle 991"/>
              <p:cNvSpPr>
                <a:spLocks noChangeArrowheads="1"/>
              </p:cNvSpPr>
              <p:nvPr/>
            </p:nvSpPr>
            <p:spPr bwMode="auto">
              <a:xfrm>
                <a:off x="30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4" name="Rectangle 992"/>
              <p:cNvSpPr>
                <a:spLocks noChangeArrowheads="1"/>
              </p:cNvSpPr>
              <p:nvPr/>
            </p:nvSpPr>
            <p:spPr bwMode="auto">
              <a:xfrm>
                <a:off x="32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5" name="Rectangle 993"/>
              <p:cNvSpPr>
                <a:spLocks noChangeArrowheads="1"/>
              </p:cNvSpPr>
              <p:nvPr/>
            </p:nvSpPr>
            <p:spPr bwMode="auto">
              <a:xfrm>
                <a:off x="30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" name="Rectangle 994"/>
              <p:cNvSpPr>
                <a:spLocks noChangeArrowheads="1"/>
              </p:cNvSpPr>
              <p:nvPr/>
            </p:nvSpPr>
            <p:spPr bwMode="auto">
              <a:xfrm>
                <a:off x="32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7" name="Rectangle 995"/>
              <p:cNvSpPr>
                <a:spLocks noChangeArrowheads="1"/>
              </p:cNvSpPr>
              <p:nvPr/>
            </p:nvSpPr>
            <p:spPr bwMode="auto">
              <a:xfrm>
                <a:off x="30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8" name="Rectangle 996"/>
              <p:cNvSpPr>
                <a:spLocks noChangeArrowheads="1"/>
              </p:cNvSpPr>
              <p:nvPr/>
            </p:nvSpPr>
            <p:spPr bwMode="auto">
              <a:xfrm>
                <a:off x="32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50" name="Group 997"/>
            <p:cNvGrpSpPr>
              <a:grpSpLocks/>
            </p:cNvGrpSpPr>
            <p:nvPr/>
          </p:nvGrpSpPr>
          <p:grpSpPr bwMode="auto">
            <a:xfrm>
              <a:off x="2965" y="2723"/>
              <a:ext cx="713" cy="713"/>
              <a:chOff x="1581" y="1595"/>
              <a:chExt cx="1921" cy="1920"/>
            </a:xfrm>
          </p:grpSpPr>
          <p:sp>
            <p:nvSpPr>
              <p:cNvPr id="7251" name="Rectangle 998"/>
              <p:cNvSpPr>
                <a:spLocks noChangeArrowheads="1"/>
              </p:cNvSpPr>
              <p:nvPr/>
            </p:nvSpPr>
            <p:spPr bwMode="auto">
              <a:xfrm>
                <a:off x="15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2" name="Rectangle 999"/>
              <p:cNvSpPr>
                <a:spLocks noChangeArrowheads="1"/>
              </p:cNvSpPr>
              <p:nvPr/>
            </p:nvSpPr>
            <p:spPr bwMode="auto">
              <a:xfrm>
                <a:off x="18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3" name="Rectangle 1000"/>
              <p:cNvSpPr>
                <a:spLocks noChangeArrowheads="1"/>
              </p:cNvSpPr>
              <p:nvPr/>
            </p:nvSpPr>
            <p:spPr bwMode="auto">
              <a:xfrm>
                <a:off x="15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4" name="Rectangle 1001"/>
              <p:cNvSpPr>
                <a:spLocks noChangeArrowheads="1"/>
              </p:cNvSpPr>
              <p:nvPr/>
            </p:nvSpPr>
            <p:spPr bwMode="auto">
              <a:xfrm>
                <a:off x="18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5" name="Rectangle 1002"/>
              <p:cNvSpPr>
                <a:spLocks noChangeArrowheads="1"/>
              </p:cNvSpPr>
              <p:nvPr/>
            </p:nvSpPr>
            <p:spPr bwMode="auto">
              <a:xfrm>
                <a:off x="15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6" name="Rectangle 1003"/>
              <p:cNvSpPr>
                <a:spLocks noChangeArrowheads="1"/>
              </p:cNvSpPr>
              <p:nvPr/>
            </p:nvSpPr>
            <p:spPr bwMode="auto">
              <a:xfrm>
                <a:off x="18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7" name="Rectangle 1004"/>
              <p:cNvSpPr>
                <a:spLocks noChangeArrowheads="1"/>
              </p:cNvSpPr>
              <p:nvPr/>
            </p:nvSpPr>
            <p:spPr bwMode="auto">
              <a:xfrm>
                <a:off x="15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8" name="Rectangle 1005"/>
              <p:cNvSpPr>
                <a:spLocks noChangeArrowheads="1"/>
              </p:cNvSpPr>
              <p:nvPr/>
            </p:nvSpPr>
            <p:spPr bwMode="auto">
              <a:xfrm>
                <a:off x="18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9" name="Rectangle 1006"/>
              <p:cNvSpPr>
                <a:spLocks noChangeArrowheads="1"/>
              </p:cNvSpPr>
              <p:nvPr/>
            </p:nvSpPr>
            <p:spPr bwMode="auto">
              <a:xfrm>
                <a:off x="20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0" name="Rectangle 1007"/>
              <p:cNvSpPr>
                <a:spLocks noChangeArrowheads="1"/>
              </p:cNvSpPr>
              <p:nvPr/>
            </p:nvSpPr>
            <p:spPr bwMode="auto">
              <a:xfrm>
                <a:off x="230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1" name="Rectangle 1008"/>
              <p:cNvSpPr>
                <a:spLocks noChangeArrowheads="1"/>
              </p:cNvSpPr>
              <p:nvPr/>
            </p:nvSpPr>
            <p:spPr bwMode="auto">
              <a:xfrm>
                <a:off x="20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2" name="Rectangle 1009"/>
              <p:cNvSpPr>
                <a:spLocks noChangeArrowheads="1"/>
              </p:cNvSpPr>
              <p:nvPr/>
            </p:nvSpPr>
            <p:spPr bwMode="auto">
              <a:xfrm>
                <a:off x="230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3" name="Rectangle 1010"/>
              <p:cNvSpPr>
                <a:spLocks noChangeArrowheads="1"/>
              </p:cNvSpPr>
              <p:nvPr/>
            </p:nvSpPr>
            <p:spPr bwMode="auto">
              <a:xfrm>
                <a:off x="20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4" name="Rectangle 1011"/>
              <p:cNvSpPr>
                <a:spLocks noChangeArrowheads="1"/>
              </p:cNvSpPr>
              <p:nvPr/>
            </p:nvSpPr>
            <p:spPr bwMode="auto">
              <a:xfrm>
                <a:off x="230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5" name="Rectangle 1012"/>
              <p:cNvSpPr>
                <a:spLocks noChangeArrowheads="1"/>
              </p:cNvSpPr>
              <p:nvPr/>
            </p:nvSpPr>
            <p:spPr bwMode="auto">
              <a:xfrm>
                <a:off x="20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6" name="Rectangle 1013"/>
              <p:cNvSpPr>
                <a:spLocks noChangeArrowheads="1"/>
              </p:cNvSpPr>
              <p:nvPr/>
            </p:nvSpPr>
            <p:spPr bwMode="auto">
              <a:xfrm>
                <a:off x="230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7" name="Rectangle 1014"/>
              <p:cNvSpPr>
                <a:spLocks noChangeArrowheads="1"/>
              </p:cNvSpPr>
              <p:nvPr/>
            </p:nvSpPr>
            <p:spPr bwMode="auto">
              <a:xfrm>
                <a:off x="254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8" name="Rectangle 1015"/>
              <p:cNvSpPr>
                <a:spLocks noChangeArrowheads="1"/>
              </p:cNvSpPr>
              <p:nvPr/>
            </p:nvSpPr>
            <p:spPr bwMode="auto">
              <a:xfrm>
                <a:off x="27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9" name="Rectangle 1016"/>
              <p:cNvSpPr>
                <a:spLocks noChangeArrowheads="1"/>
              </p:cNvSpPr>
              <p:nvPr/>
            </p:nvSpPr>
            <p:spPr bwMode="auto">
              <a:xfrm>
                <a:off x="254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0" name="Rectangle 1017"/>
              <p:cNvSpPr>
                <a:spLocks noChangeArrowheads="1"/>
              </p:cNvSpPr>
              <p:nvPr/>
            </p:nvSpPr>
            <p:spPr bwMode="auto">
              <a:xfrm>
                <a:off x="27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1" name="Rectangle 1018"/>
              <p:cNvSpPr>
                <a:spLocks noChangeArrowheads="1"/>
              </p:cNvSpPr>
              <p:nvPr/>
            </p:nvSpPr>
            <p:spPr bwMode="auto">
              <a:xfrm>
                <a:off x="254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2" name="Rectangle 1019"/>
              <p:cNvSpPr>
                <a:spLocks noChangeArrowheads="1"/>
              </p:cNvSpPr>
              <p:nvPr/>
            </p:nvSpPr>
            <p:spPr bwMode="auto">
              <a:xfrm>
                <a:off x="27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3" name="Rectangle 1020"/>
              <p:cNvSpPr>
                <a:spLocks noChangeArrowheads="1"/>
              </p:cNvSpPr>
              <p:nvPr/>
            </p:nvSpPr>
            <p:spPr bwMode="auto">
              <a:xfrm>
                <a:off x="254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4" name="Rectangle 1021"/>
              <p:cNvSpPr>
                <a:spLocks noChangeArrowheads="1"/>
              </p:cNvSpPr>
              <p:nvPr/>
            </p:nvSpPr>
            <p:spPr bwMode="auto">
              <a:xfrm>
                <a:off x="27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5" name="Rectangle 1022"/>
              <p:cNvSpPr>
                <a:spLocks noChangeArrowheads="1"/>
              </p:cNvSpPr>
              <p:nvPr/>
            </p:nvSpPr>
            <p:spPr bwMode="auto">
              <a:xfrm>
                <a:off x="30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6" name="Rectangle 1023"/>
              <p:cNvSpPr>
                <a:spLocks noChangeArrowheads="1"/>
              </p:cNvSpPr>
              <p:nvPr/>
            </p:nvSpPr>
            <p:spPr bwMode="auto">
              <a:xfrm>
                <a:off x="32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7" name="Rectangle 1024"/>
              <p:cNvSpPr>
                <a:spLocks noChangeArrowheads="1"/>
              </p:cNvSpPr>
              <p:nvPr/>
            </p:nvSpPr>
            <p:spPr bwMode="auto">
              <a:xfrm>
                <a:off x="30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8" name="Rectangle 1025"/>
              <p:cNvSpPr>
                <a:spLocks noChangeArrowheads="1"/>
              </p:cNvSpPr>
              <p:nvPr/>
            </p:nvSpPr>
            <p:spPr bwMode="auto">
              <a:xfrm>
                <a:off x="32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9" name="Rectangle 1026"/>
              <p:cNvSpPr>
                <a:spLocks noChangeArrowheads="1"/>
              </p:cNvSpPr>
              <p:nvPr/>
            </p:nvSpPr>
            <p:spPr bwMode="auto">
              <a:xfrm>
                <a:off x="30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80" name="Rectangle 1027"/>
              <p:cNvSpPr>
                <a:spLocks noChangeArrowheads="1"/>
              </p:cNvSpPr>
              <p:nvPr/>
            </p:nvSpPr>
            <p:spPr bwMode="auto">
              <a:xfrm>
                <a:off x="32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81" name="Rectangle 1028"/>
              <p:cNvSpPr>
                <a:spLocks noChangeArrowheads="1"/>
              </p:cNvSpPr>
              <p:nvPr/>
            </p:nvSpPr>
            <p:spPr bwMode="auto">
              <a:xfrm>
                <a:off x="30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82" name="Rectangle 1029"/>
              <p:cNvSpPr>
                <a:spLocks noChangeArrowheads="1"/>
              </p:cNvSpPr>
              <p:nvPr/>
            </p:nvSpPr>
            <p:spPr bwMode="auto">
              <a:xfrm>
                <a:off x="32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83" name="Rectangle 1030"/>
              <p:cNvSpPr>
                <a:spLocks noChangeArrowheads="1"/>
              </p:cNvSpPr>
              <p:nvPr/>
            </p:nvSpPr>
            <p:spPr bwMode="auto">
              <a:xfrm>
                <a:off x="15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84" name="Rectangle 1031"/>
              <p:cNvSpPr>
                <a:spLocks noChangeArrowheads="1"/>
              </p:cNvSpPr>
              <p:nvPr/>
            </p:nvSpPr>
            <p:spPr bwMode="auto">
              <a:xfrm>
                <a:off x="18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85" name="Rectangle 1032"/>
              <p:cNvSpPr>
                <a:spLocks noChangeArrowheads="1"/>
              </p:cNvSpPr>
              <p:nvPr/>
            </p:nvSpPr>
            <p:spPr bwMode="auto">
              <a:xfrm>
                <a:off x="15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86" name="Rectangle 1033"/>
              <p:cNvSpPr>
                <a:spLocks noChangeArrowheads="1"/>
              </p:cNvSpPr>
              <p:nvPr/>
            </p:nvSpPr>
            <p:spPr bwMode="auto">
              <a:xfrm>
                <a:off x="18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87" name="Rectangle 1034"/>
              <p:cNvSpPr>
                <a:spLocks noChangeArrowheads="1"/>
              </p:cNvSpPr>
              <p:nvPr/>
            </p:nvSpPr>
            <p:spPr bwMode="auto">
              <a:xfrm>
                <a:off x="15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88" name="Rectangle 1035"/>
              <p:cNvSpPr>
                <a:spLocks noChangeArrowheads="1"/>
              </p:cNvSpPr>
              <p:nvPr/>
            </p:nvSpPr>
            <p:spPr bwMode="auto">
              <a:xfrm>
                <a:off x="18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89" name="Rectangle 1036"/>
              <p:cNvSpPr>
                <a:spLocks noChangeArrowheads="1"/>
              </p:cNvSpPr>
              <p:nvPr/>
            </p:nvSpPr>
            <p:spPr bwMode="auto">
              <a:xfrm>
                <a:off x="15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0" name="Rectangle 1037"/>
              <p:cNvSpPr>
                <a:spLocks noChangeArrowheads="1"/>
              </p:cNvSpPr>
              <p:nvPr/>
            </p:nvSpPr>
            <p:spPr bwMode="auto">
              <a:xfrm>
                <a:off x="18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1" name="Rectangle 1038"/>
              <p:cNvSpPr>
                <a:spLocks noChangeArrowheads="1"/>
              </p:cNvSpPr>
              <p:nvPr/>
            </p:nvSpPr>
            <p:spPr bwMode="auto">
              <a:xfrm>
                <a:off x="20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2" name="Rectangle 1039"/>
              <p:cNvSpPr>
                <a:spLocks noChangeArrowheads="1"/>
              </p:cNvSpPr>
              <p:nvPr/>
            </p:nvSpPr>
            <p:spPr bwMode="auto">
              <a:xfrm>
                <a:off x="230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3" name="Rectangle 1040"/>
              <p:cNvSpPr>
                <a:spLocks noChangeArrowheads="1"/>
              </p:cNvSpPr>
              <p:nvPr/>
            </p:nvSpPr>
            <p:spPr bwMode="auto">
              <a:xfrm>
                <a:off x="20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4" name="Rectangle 1041"/>
              <p:cNvSpPr>
                <a:spLocks noChangeArrowheads="1"/>
              </p:cNvSpPr>
              <p:nvPr/>
            </p:nvSpPr>
            <p:spPr bwMode="auto">
              <a:xfrm>
                <a:off x="230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5" name="Rectangle 1042"/>
              <p:cNvSpPr>
                <a:spLocks noChangeArrowheads="1"/>
              </p:cNvSpPr>
              <p:nvPr/>
            </p:nvSpPr>
            <p:spPr bwMode="auto">
              <a:xfrm>
                <a:off x="20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6" name="Rectangle 1043"/>
              <p:cNvSpPr>
                <a:spLocks noChangeArrowheads="1"/>
              </p:cNvSpPr>
              <p:nvPr/>
            </p:nvSpPr>
            <p:spPr bwMode="auto">
              <a:xfrm>
                <a:off x="230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7" name="Rectangle 1044"/>
              <p:cNvSpPr>
                <a:spLocks noChangeArrowheads="1"/>
              </p:cNvSpPr>
              <p:nvPr/>
            </p:nvSpPr>
            <p:spPr bwMode="auto">
              <a:xfrm>
                <a:off x="20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8" name="Rectangle 1045"/>
              <p:cNvSpPr>
                <a:spLocks noChangeArrowheads="1"/>
              </p:cNvSpPr>
              <p:nvPr/>
            </p:nvSpPr>
            <p:spPr bwMode="auto">
              <a:xfrm>
                <a:off x="230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9" name="Rectangle 1046"/>
              <p:cNvSpPr>
                <a:spLocks noChangeArrowheads="1"/>
              </p:cNvSpPr>
              <p:nvPr/>
            </p:nvSpPr>
            <p:spPr bwMode="auto">
              <a:xfrm>
                <a:off x="254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00" name="Rectangle 1047"/>
              <p:cNvSpPr>
                <a:spLocks noChangeArrowheads="1"/>
              </p:cNvSpPr>
              <p:nvPr/>
            </p:nvSpPr>
            <p:spPr bwMode="auto">
              <a:xfrm>
                <a:off x="27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01" name="Rectangle 1048"/>
              <p:cNvSpPr>
                <a:spLocks noChangeArrowheads="1"/>
              </p:cNvSpPr>
              <p:nvPr/>
            </p:nvSpPr>
            <p:spPr bwMode="auto">
              <a:xfrm>
                <a:off x="254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02" name="Rectangle 1049"/>
              <p:cNvSpPr>
                <a:spLocks noChangeArrowheads="1"/>
              </p:cNvSpPr>
              <p:nvPr/>
            </p:nvSpPr>
            <p:spPr bwMode="auto">
              <a:xfrm>
                <a:off x="27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03" name="Rectangle 1050"/>
              <p:cNvSpPr>
                <a:spLocks noChangeArrowheads="1"/>
              </p:cNvSpPr>
              <p:nvPr/>
            </p:nvSpPr>
            <p:spPr bwMode="auto">
              <a:xfrm>
                <a:off x="254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04" name="Rectangle 1051"/>
              <p:cNvSpPr>
                <a:spLocks noChangeArrowheads="1"/>
              </p:cNvSpPr>
              <p:nvPr/>
            </p:nvSpPr>
            <p:spPr bwMode="auto">
              <a:xfrm>
                <a:off x="27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05" name="Rectangle 1052"/>
              <p:cNvSpPr>
                <a:spLocks noChangeArrowheads="1"/>
              </p:cNvSpPr>
              <p:nvPr/>
            </p:nvSpPr>
            <p:spPr bwMode="auto">
              <a:xfrm>
                <a:off x="254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06" name="Rectangle 1053"/>
              <p:cNvSpPr>
                <a:spLocks noChangeArrowheads="1"/>
              </p:cNvSpPr>
              <p:nvPr/>
            </p:nvSpPr>
            <p:spPr bwMode="auto">
              <a:xfrm>
                <a:off x="27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07" name="Rectangle 1054"/>
              <p:cNvSpPr>
                <a:spLocks noChangeArrowheads="1"/>
              </p:cNvSpPr>
              <p:nvPr/>
            </p:nvSpPr>
            <p:spPr bwMode="auto">
              <a:xfrm>
                <a:off x="30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08" name="Rectangle 1055"/>
              <p:cNvSpPr>
                <a:spLocks noChangeArrowheads="1"/>
              </p:cNvSpPr>
              <p:nvPr/>
            </p:nvSpPr>
            <p:spPr bwMode="auto">
              <a:xfrm>
                <a:off x="32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09" name="Rectangle 1056"/>
              <p:cNvSpPr>
                <a:spLocks noChangeArrowheads="1"/>
              </p:cNvSpPr>
              <p:nvPr/>
            </p:nvSpPr>
            <p:spPr bwMode="auto">
              <a:xfrm>
                <a:off x="30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10" name="Rectangle 1057"/>
              <p:cNvSpPr>
                <a:spLocks noChangeArrowheads="1"/>
              </p:cNvSpPr>
              <p:nvPr/>
            </p:nvSpPr>
            <p:spPr bwMode="auto">
              <a:xfrm>
                <a:off x="32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11" name="Rectangle 1058"/>
              <p:cNvSpPr>
                <a:spLocks noChangeArrowheads="1"/>
              </p:cNvSpPr>
              <p:nvPr/>
            </p:nvSpPr>
            <p:spPr bwMode="auto">
              <a:xfrm>
                <a:off x="30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12" name="Rectangle 1059"/>
              <p:cNvSpPr>
                <a:spLocks noChangeArrowheads="1"/>
              </p:cNvSpPr>
              <p:nvPr/>
            </p:nvSpPr>
            <p:spPr bwMode="auto">
              <a:xfrm>
                <a:off x="32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13" name="Rectangle 1060"/>
              <p:cNvSpPr>
                <a:spLocks noChangeArrowheads="1"/>
              </p:cNvSpPr>
              <p:nvPr/>
            </p:nvSpPr>
            <p:spPr bwMode="auto">
              <a:xfrm>
                <a:off x="30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14" name="Rectangle 1061"/>
              <p:cNvSpPr>
                <a:spLocks noChangeArrowheads="1"/>
              </p:cNvSpPr>
              <p:nvPr/>
            </p:nvSpPr>
            <p:spPr bwMode="auto">
              <a:xfrm>
                <a:off x="32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174" name="Group 1063"/>
          <p:cNvGrpSpPr>
            <a:grpSpLocks/>
          </p:cNvGrpSpPr>
          <p:nvPr/>
        </p:nvGrpSpPr>
        <p:grpSpPr bwMode="auto">
          <a:xfrm>
            <a:off x="4937125" y="3187700"/>
            <a:ext cx="2252663" cy="2246313"/>
            <a:chOff x="1581" y="1595"/>
            <a:chExt cx="1921" cy="1920"/>
          </a:xfrm>
        </p:grpSpPr>
        <p:sp>
          <p:nvSpPr>
            <p:cNvPr id="7179" name="Rectangle 1064"/>
            <p:cNvSpPr>
              <a:spLocks noChangeArrowheads="1"/>
            </p:cNvSpPr>
            <p:nvPr/>
          </p:nvSpPr>
          <p:spPr bwMode="auto">
            <a:xfrm>
              <a:off x="1581" y="255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0" name="Rectangle 1065"/>
            <p:cNvSpPr>
              <a:spLocks noChangeArrowheads="1"/>
            </p:cNvSpPr>
            <p:nvPr/>
          </p:nvSpPr>
          <p:spPr bwMode="auto">
            <a:xfrm>
              <a:off x="1821" y="255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1" name="Rectangle 1066"/>
            <p:cNvSpPr>
              <a:spLocks noChangeArrowheads="1"/>
            </p:cNvSpPr>
            <p:nvPr/>
          </p:nvSpPr>
          <p:spPr bwMode="auto">
            <a:xfrm>
              <a:off x="1581" y="279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2" name="Rectangle 1067"/>
            <p:cNvSpPr>
              <a:spLocks noChangeArrowheads="1"/>
            </p:cNvSpPr>
            <p:nvPr/>
          </p:nvSpPr>
          <p:spPr bwMode="auto">
            <a:xfrm>
              <a:off x="1821" y="279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3" name="Rectangle 1068"/>
            <p:cNvSpPr>
              <a:spLocks noChangeArrowheads="1"/>
            </p:cNvSpPr>
            <p:nvPr/>
          </p:nvSpPr>
          <p:spPr bwMode="auto">
            <a:xfrm>
              <a:off x="1581" y="303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4" name="Rectangle 1069"/>
            <p:cNvSpPr>
              <a:spLocks noChangeArrowheads="1"/>
            </p:cNvSpPr>
            <p:nvPr/>
          </p:nvSpPr>
          <p:spPr bwMode="auto">
            <a:xfrm>
              <a:off x="1821" y="303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5" name="Rectangle 1070"/>
            <p:cNvSpPr>
              <a:spLocks noChangeArrowheads="1"/>
            </p:cNvSpPr>
            <p:nvPr/>
          </p:nvSpPr>
          <p:spPr bwMode="auto">
            <a:xfrm>
              <a:off x="1581" y="327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6" name="Rectangle 1071"/>
            <p:cNvSpPr>
              <a:spLocks noChangeArrowheads="1"/>
            </p:cNvSpPr>
            <p:nvPr/>
          </p:nvSpPr>
          <p:spPr bwMode="auto">
            <a:xfrm>
              <a:off x="1821" y="327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7" name="Rectangle 1072"/>
            <p:cNvSpPr>
              <a:spLocks noChangeArrowheads="1"/>
            </p:cNvSpPr>
            <p:nvPr/>
          </p:nvSpPr>
          <p:spPr bwMode="auto">
            <a:xfrm>
              <a:off x="2061" y="255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8" name="Rectangle 1073"/>
            <p:cNvSpPr>
              <a:spLocks noChangeArrowheads="1"/>
            </p:cNvSpPr>
            <p:nvPr/>
          </p:nvSpPr>
          <p:spPr bwMode="auto">
            <a:xfrm>
              <a:off x="2301" y="255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9" name="Rectangle 1074"/>
            <p:cNvSpPr>
              <a:spLocks noChangeArrowheads="1"/>
            </p:cNvSpPr>
            <p:nvPr/>
          </p:nvSpPr>
          <p:spPr bwMode="auto">
            <a:xfrm>
              <a:off x="2061" y="279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0" name="Rectangle 1075"/>
            <p:cNvSpPr>
              <a:spLocks noChangeArrowheads="1"/>
            </p:cNvSpPr>
            <p:nvPr/>
          </p:nvSpPr>
          <p:spPr bwMode="auto">
            <a:xfrm>
              <a:off x="2301" y="279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1" name="Rectangle 1076"/>
            <p:cNvSpPr>
              <a:spLocks noChangeArrowheads="1"/>
            </p:cNvSpPr>
            <p:nvPr/>
          </p:nvSpPr>
          <p:spPr bwMode="auto">
            <a:xfrm>
              <a:off x="2061" y="303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2" name="Rectangle 1077"/>
            <p:cNvSpPr>
              <a:spLocks noChangeArrowheads="1"/>
            </p:cNvSpPr>
            <p:nvPr/>
          </p:nvSpPr>
          <p:spPr bwMode="auto">
            <a:xfrm>
              <a:off x="2301" y="303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3" name="Rectangle 1078"/>
            <p:cNvSpPr>
              <a:spLocks noChangeArrowheads="1"/>
            </p:cNvSpPr>
            <p:nvPr/>
          </p:nvSpPr>
          <p:spPr bwMode="auto">
            <a:xfrm>
              <a:off x="2061" y="327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4" name="Rectangle 1079"/>
            <p:cNvSpPr>
              <a:spLocks noChangeArrowheads="1"/>
            </p:cNvSpPr>
            <p:nvPr/>
          </p:nvSpPr>
          <p:spPr bwMode="auto">
            <a:xfrm>
              <a:off x="2301" y="327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5" name="Rectangle 1080"/>
            <p:cNvSpPr>
              <a:spLocks noChangeArrowheads="1"/>
            </p:cNvSpPr>
            <p:nvPr/>
          </p:nvSpPr>
          <p:spPr bwMode="auto">
            <a:xfrm>
              <a:off x="2541" y="255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6" name="Rectangle 1081"/>
            <p:cNvSpPr>
              <a:spLocks noChangeArrowheads="1"/>
            </p:cNvSpPr>
            <p:nvPr/>
          </p:nvSpPr>
          <p:spPr bwMode="auto">
            <a:xfrm>
              <a:off x="2781" y="255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7" name="Rectangle 1082"/>
            <p:cNvSpPr>
              <a:spLocks noChangeArrowheads="1"/>
            </p:cNvSpPr>
            <p:nvPr/>
          </p:nvSpPr>
          <p:spPr bwMode="auto">
            <a:xfrm>
              <a:off x="2541" y="279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8" name="Rectangle 1083"/>
            <p:cNvSpPr>
              <a:spLocks noChangeArrowheads="1"/>
            </p:cNvSpPr>
            <p:nvPr/>
          </p:nvSpPr>
          <p:spPr bwMode="auto">
            <a:xfrm>
              <a:off x="2781" y="279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9" name="Rectangle 1084"/>
            <p:cNvSpPr>
              <a:spLocks noChangeArrowheads="1"/>
            </p:cNvSpPr>
            <p:nvPr/>
          </p:nvSpPr>
          <p:spPr bwMode="auto">
            <a:xfrm>
              <a:off x="2541" y="303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0" name="Rectangle 1085"/>
            <p:cNvSpPr>
              <a:spLocks noChangeArrowheads="1"/>
            </p:cNvSpPr>
            <p:nvPr/>
          </p:nvSpPr>
          <p:spPr bwMode="auto">
            <a:xfrm>
              <a:off x="2781" y="303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1" name="Rectangle 1086"/>
            <p:cNvSpPr>
              <a:spLocks noChangeArrowheads="1"/>
            </p:cNvSpPr>
            <p:nvPr/>
          </p:nvSpPr>
          <p:spPr bwMode="auto">
            <a:xfrm>
              <a:off x="2541" y="327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2" name="Rectangle 1087"/>
            <p:cNvSpPr>
              <a:spLocks noChangeArrowheads="1"/>
            </p:cNvSpPr>
            <p:nvPr/>
          </p:nvSpPr>
          <p:spPr bwMode="auto">
            <a:xfrm>
              <a:off x="2781" y="327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3" name="Rectangle 1088"/>
            <p:cNvSpPr>
              <a:spLocks noChangeArrowheads="1"/>
            </p:cNvSpPr>
            <p:nvPr/>
          </p:nvSpPr>
          <p:spPr bwMode="auto">
            <a:xfrm>
              <a:off x="3021" y="255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4" name="Rectangle 1089"/>
            <p:cNvSpPr>
              <a:spLocks noChangeArrowheads="1"/>
            </p:cNvSpPr>
            <p:nvPr/>
          </p:nvSpPr>
          <p:spPr bwMode="auto">
            <a:xfrm>
              <a:off x="3261" y="255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5" name="Rectangle 1090"/>
            <p:cNvSpPr>
              <a:spLocks noChangeArrowheads="1"/>
            </p:cNvSpPr>
            <p:nvPr/>
          </p:nvSpPr>
          <p:spPr bwMode="auto">
            <a:xfrm>
              <a:off x="3021" y="279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6" name="Rectangle 1091"/>
            <p:cNvSpPr>
              <a:spLocks noChangeArrowheads="1"/>
            </p:cNvSpPr>
            <p:nvPr/>
          </p:nvSpPr>
          <p:spPr bwMode="auto">
            <a:xfrm>
              <a:off x="3261" y="279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7" name="Rectangle 1092"/>
            <p:cNvSpPr>
              <a:spLocks noChangeArrowheads="1"/>
            </p:cNvSpPr>
            <p:nvPr/>
          </p:nvSpPr>
          <p:spPr bwMode="auto">
            <a:xfrm>
              <a:off x="3021" y="303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8" name="Rectangle 1093"/>
            <p:cNvSpPr>
              <a:spLocks noChangeArrowheads="1"/>
            </p:cNvSpPr>
            <p:nvPr/>
          </p:nvSpPr>
          <p:spPr bwMode="auto">
            <a:xfrm>
              <a:off x="3261" y="303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9" name="Rectangle 1094"/>
            <p:cNvSpPr>
              <a:spLocks noChangeArrowheads="1"/>
            </p:cNvSpPr>
            <p:nvPr/>
          </p:nvSpPr>
          <p:spPr bwMode="auto">
            <a:xfrm>
              <a:off x="3021" y="327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0" name="Rectangle 1095"/>
            <p:cNvSpPr>
              <a:spLocks noChangeArrowheads="1"/>
            </p:cNvSpPr>
            <p:nvPr/>
          </p:nvSpPr>
          <p:spPr bwMode="auto">
            <a:xfrm>
              <a:off x="3261" y="327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1" name="Rectangle 1096"/>
            <p:cNvSpPr>
              <a:spLocks noChangeArrowheads="1"/>
            </p:cNvSpPr>
            <p:nvPr/>
          </p:nvSpPr>
          <p:spPr bwMode="auto">
            <a:xfrm>
              <a:off x="1582" y="159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2" name="Rectangle 1097"/>
            <p:cNvSpPr>
              <a:spLocks noChangeArrowheads="1"/>
            </p:cNvSpPr>
            <p:nvPr/>
          </p:nvSpPr>
          <p:spPr bwMode="auto">
            <a:xfrm>
              <a:off x="1822" y="159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3" name="Rectangle 1098"/>
            <p:cNvSpPr>
              <a:spLocks noChangeArrowheads="1"/>
            </p:cNvSpPr>
            <p:nvPr/>
          </p:nvSpPr>
          <p:spPr bwMode="auto">
            <a:xfrm>
              <a:off x="1582" y="183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4" name="Rectangle 1099"/>
            <p:cNvSpPr>
              <a:spLocks noChangeArrowheads="1"/>
            </p:cNvSpPr>
            <p:nvPr/>
          </p:nvSpPr>
          <p:spPr bwMode="auto">
            <a:xfrm>
              <a:off x="1822" y="183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5" name="Rectangle 1100"/>
            <p:cNvSpPr>
              <a:spLocks noChangeArrowheads="1"/>
            </p:cNvSpPr>
            <p:nvPr/>
          </p:nvSpPr>
          <p:spPr bwMode="auto">
            <a:xfrm>
              <a:off x="1582" y="207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6" name="Rectangle 1101"/>
            <p:cNvSpPr>
              <a:spLocks noChangeArrowheads="1"/>
            </p:cNvSpPr>
            <p:nvPr/>
          </p:nvSpPr>
          <p:spPr bwMode="auto">
            <a:xfrm>
              <a:off x="1822" y="207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7" name="Rectangle 1102"/>
            <p:cNvSpPr>
              <a:spLocks noChangeArrowheads="1"/>
            </p:cNvSpPr>
            <p:nvPr/>
          </p:nvSpPr>
          <p:spPr bwMode="auto">
            <a:xfrm>
              <a:off x="1582" y="231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8" name="Rectangle 1103"/>
            <p:cNvSpPr>
              <a:spLocks noChangeArrowheads="1"/>
            </p:cNvSpPr>
            <p:nvPr/>
          </p:nvSpPr>
          <p:spPr bwMode="auto">
            <a:xfrm>
              <a:off x="1822" y="231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9" name="Rectangle 1104"/>
            <p:cNvSpPr>
              <a:spLocks noChangeArrowheads="1"/>
            </p:cNvSpPr>
            <p:nvPr/>
          </p:nvSpPr>
          <p:spPr bwMode="auto">
            <a:xfrm>
              <a:off x="2062" y="159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0" name="Rectangle 1105"/>
            <p:cNvSpPr>
              <a:spLocks noChangeArrowheads="1"/>
            </p:cNvSpPr>
            <p:nvPr/>
          </p:nvSpPr>
          <p:spPr bwMode="auto">
            <a:xfrm>
              <a:off x="2302" y="159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1" name="Rectangle 1106"/>
            <p:cNvSpPr>
              <a:spLocks noChangeArrowheads="1"/>
            </p:cNvSpPr>
            <p:nvPr/>
          </p:nvSpPr>
          <p:spPr bwMode="auto">
            <a:xfrm>
              <a:off x="2062" y="183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2" name="Rectangle 1107"/>
            <p:cNvSpPr>
              <a:spLocks noChangeArrowheads="1"/>
            </p:cNvSpPr>
            <p:nvPr/>
          </p:nvSpPr>
          <p:spPr bwMode="auto">
            <a:xfrm>
              <a:off x="2302" y="183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3" name="Rectangle 1108"/>
            <p:cNvSpPr>
              <a:spLocks noChangeArrowheads="1"/>
            </p:cNvSpPr>
            <p:nvPr/>
          </p:nvSpPr>
          <p:spPr bwMode="auto">
            <a:xfrm>
              <a:off x="2062" y="207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4" name="Rectangle 1109"/>
            <p:cNvSpPr>
              <a:spLocks noChangeArrowheads="1"/>
            </p:cNvSpPr>
            <p:nvPr/>
          </p:nvSpPr>
          <p:spPr bwMode="auto">
            <a:xfrm>
              <a:off x="2302" y="207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5" name="Rectangle 1110"/>
            <p:cNvSpPr>
              <a:spLocks noChangeArrowheads="1"/>
            </p:cNvSpPr>
            <p:nvPr/>
          </p:nvSpPr>
          <p:spPr bwMode="auto">
            <a:xfrm>
              <a:off x="2062" y="231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6" name="Rectangle 1111"/>
            <p:cNvSpPr>
              <a:spLocks noChangeArrowheads="1"/>
            </p:cNvSpPr>
            <p:nvPr/>
          </p:nvSpPr>
          <p:spPr bwMode="auto">
            <a:xfrm>
              <a:off x="2302" y="231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7" name="Rectangle 1112"/>
            <p:cNvSpPr>
              <a:spLocks noChangeArrowheads="1"/>
            </p:cNvSpPr>
            <p:nvPr/>
          </p:nvSpPr>
          <p:spPr bwMode="auto">
            <a:xfrm>
              <a:off x="2542" y="159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8" name="Rectangle 1113"/>
            <p:cNvSpPr>
              <a:spLocks noChangeArrowheads="1"/>
            </p:cNvSpPr>
            <p:nvPr/>
          </p:nvSpPr>
          <p:spPr bwMode="auto">
            <a:xfrm>
              <a:off x="2782" y="159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9" name="Rectangle 1114"/>
            <p:cNvSpPr>
              <a:spLocks noChangeArrowheads="1"/>
            </p:cNvSpPr>
            <p:nvPr/>
          </p:nvSpPr>
          <p:spPr bwMode="auto">
            <a:xfrm>
              <a:off x="2542" y="183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0" name="Rectangle 1115"/>
            <p:cNvSpPr>
              <a:spLocks noChangeArrowheads="1"/>
            </p:cNvSpPr>
            <p:nvPr/>
          </p:nvSpPr>
          <p:spPr bwMode="auto">
            <a:xfrm>
              <a:off x="2782" y="183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1" name="Rectangle 1116"/>
            <p:cNvSpPr>
              <a:spLocks noChangeArrowheads="1"/>
            </p:cNvSpPr>
            <p:nvPr/>
          </p:nvSpPr>
          <p:spPr bwMode="auto">
            <a:xfrm>
              <a:off x="2542" y="207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2" name="Rectangle 1117"/>
            <p:cNvSpPr>
              <a:spLocks noChangeArrowheads="1"/>
            </p:cNvSpPr>
            <p:nvPr/>
          </p:nvSpPr>
          <p:spPr bwMode="auto">
            <a:xfrm>
              <a:off x="2782" y="207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3" name="Rectangle 1118"/>
            <p:cNvSpPr>
              <a:spLocks noChangeArrowheads="1"/>
            </p:cNvSpPr>
            <p:nvPr/>
          </p:nvSpPr>
          <p:spPr bwMode="auto">
            <a:xfrm>
              <a:off x="2542" y="231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4" name="Rectangle 1119"/>
            <p:cNvSpPr>
              <a:spLocks noChangeArrowheads="1"/>
            </p:cNvSpPr>
            <p:nvPr/>
          </p:nvSpPr>
          <p:spPr bwMode="auto">
            <a:xfrm>
              <a:off x="2782" y="231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5" name="Rectangle 1120"/>
            <p:cNvSpPr>
              <a:spLocks noChangeArrowheads="1"/>
            </p:cNvSpPr>
            <p:nvPr/>
          </p:nvSpPr>
          <p:spPr bwMode="auto">
            <a:xfrm>
              <a:off x="3022" y="159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6" name="Rectangle 1121"/>
            <p:cNvSpPr>
              <a:spLocks noChangeArrowheads="1"/>
            </p:cNvSpPr>
            <p:nvPr/>
          </p:nvSpPr>
          <p:spPr bwMode="auto">
            <a:xfrm>
              <a:off x="3262" y="159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7" name="Rectangle 1122"/>
            <p:cNvSpPr>
              <a:spLocks noChangeArrowheads="1"/>
            </p:cNvSpPr>
            <p:nvPr/>
          </p:nvSpPr>
          <p:spPr bwMode="auto">
            <a:xfrm>
              <a:off x="3022" y="183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8" name="Rectangle 1123"/>
            <p:cNvSpPr>
              <a:spLocks noChangeArrowheads="1"/>
            </p:cNvSpPr>
            <p:nvPr/>
          </p:nvSpPr>
          <p:spPr bwMode="auto">
            <a:xfrm>
              <a:off x="3262" y="183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9" name="Rectangle 1124"/>
            <p:cNvSpPr>
              <a:spLocks noChangeArrowheads="1"/>
            </p:cNvSpPr>
            <p:nvPr/>
          </p:nvSpPr>
          <p:spPr bwMode="auto">
            <a:xfrm>
              <a:off x="3022" y="207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40" name="Rectangle 1125"/>
            <p:cNvSpPr>
              <a:spLocks noChangeArrowheads="1"/>
            </p:cNvSpPr>
            <p:nvPr/>
          </p:nvSpPr>
          <p:spPr bwMode="auto">
            <a:xfrm>
              <a:off x="3262" y="207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41" name="Rectangle 1126"/>
            <p:cNvSpPr>
              <a:spLocks noChangeArrowheads="1"/>
            </p:cNvSpPr>
            <p:nvPr/>
          </p:nvSpPr>
          <p:spPr bwMode="auto">
            <a:xfrm>
              <a:off x="3022" y="231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42" name="Rectangle 1127"/>
            <p:cNvSpPr>
              <a:spLocks noChangeArrowheads="1"/>
            </p:cNvSpPr>
            <p:nvPr/>
          </p:nvSpPr>
          <p:spPr bwMode="auto">
            <a:xfrm>
              <a:off x="3262" y="231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75" name="Text Box 1583"/>
          <p:cNvSpPr txBox="1">
            <a:spLocks noChangeArrowheads="1"/>
          </p:cNvSpPr>
          <p:nvPr/>
        </p:nvSpPr>
        <p:spPr bwMode="auto">
          <a:xfrm>
            <a:off x="5597525" y="2649538"/>
            <a:ext cx="946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Screen</a:t>
            </a:r>
          </a:p>
        </p:txBody>
      </p:sp>
      <p:sp>
        <p:nvSpPr>
          <p:cNvPr id="7176" name="Text Box 1584"/>
          <p:cNvSpPr txBox="1">
            <a:spLocks noChangeArrowheads="1"/>
          </p:cNvSpPr>
          <p:nvPr/>
        </p:nvSpPr>
        <p:spPr bwMode="auto">
          <a:xfrm>
            <a:off x="2263775" y="2698750"/>
            <a:ext cx="92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Printer</a:t>
            </a:r>
          </a:p>
        </p:txBody>
      </p:sp>
      <p:sp>
        <p:nvSpPr>
          <p:cNvPr id="7177" name="Text Box 1585"/>
          <p:cNvSpPr txBox="1">
            <a:spLocks noChangeArrowheads="1"/>
          </p:cNvSpPr>
          <p:nvPr/>
        </p:nvSpPr>
        <p:spPr bwMode="auto">
          <a:xfrm>
            <a:off x="1793875" y="5565775"/>
            <a:ext cx="1873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Very small dots</a:t>
            </a:r>
          </a:p>
        </p:txBody>
      </p:sp>
      <p:sp>
        <p:nvSpPr>
          <p:cNvPr id="7178" name="Text Box 1586"/>
          <p:cNvSpPr txBox="1">
            <a:spLocks noChangeArrowheads="1"/>
          </p:cNvSpPr>
          <p:nvPr/>
        </p:nvSpPr>
        <p:spPr bwMode="auto">
          <a:xfrm>
            <a:off x="5443538" y="5570538"/>
            <a:ext cx="1352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Large dots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i-NZ" dirty="0" smtClean="0"/>
              <a:t>Resizing bitmap images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10823-05B7-4193-905F-2261458F65A1}" type="datetime1">
              <a:rPr lang="en-NZ" smtClean="0"/>
              <a:pPr/>
              <a:t>18/01/2019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6</a:t>
            </a:fld>
            <a:endParaRPr lang="en-NZ"/>
          </a:p>
        </p:txBody>
      </p:sp>
      <p:pic>
        <p:nvPicPr>
          <p:cNvPr id="7" name="Picture 7" descr="File:Rgb-raster-imag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7116" y="912249"/>
            <a:ext cx="5003056" cy="56531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Resizing images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NZ" smtClean="0"/>
              <a:t>Image information with given resolution</a:t>
            </a:r>
          </a:p>
          <a:p>
            <a:pPr lvl="1" eaLnBrk="1" hangingPunct="1"/>
            <a:r>
              <a:rPr lang="en-NZ" sz="1800" smtClean="0"/>
              <a:t>8 x 6 pixels</a:t>
            </a:r>
          </a:p>
        </p:txBody>
      </p:sp>
      <p:sp>
        <p:nvSpPr>
          <p:cNvPr id="271" name="Date Placeholder 27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26FCD-4335-4751-BE6F-8210CADC3056}" type="datetime1">
              <a:rPr lang="en-NZ" smtClean="0"/>
              <a:pPr/>
              <a:t>18/01/2019</a:t>
            </a:fld>
            <a:endParaRPr lang="en-NZ" dirty="0"/>
          </a:p>
        </p:txBody>
      </p:sp>
      <p:sp>
        <p:nvSpPr>
          <p:cNvPr id="273" name="Footer Placeholder 27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  <p:sp>
        <p:nvSpPr>
          <p:cNvPr id="272" name="Slide Number Placeholder 27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7</a:t>
            </a:fld>
            <a:endParaRPr lang="en-NZ"/>
          </a:p>
        </p:txBody>
      </p:sp>
      <p:grpSp>
        <p:nvGrpSpPr>
          <p:cNvPr id="9220" name="Group 251"/>
          <p:cNvGrpSpPr>
            <a:grpSpLocks/>
          </p:cNvGrpSpPr>
          <p:nvPr/>
        </p:nvGrpSpPr>
        <p:grpSpPr bwMode="auto">
          <a:xfrm>
            <a:off x="3014663" y="1449388"/>
            <a:ext cx="2925762" cy="2162175"/>
            <a:chOff x="1977" y="1246"/>
            <a:chExt cx="1843" cy="1362"/>
          </a:xfrm>
        </p:grpSpPr>
        <p:sp>
          <p:nvSpPr>
            <p:cNvPr id="9439" name="Rectangle 8"/>
            <p:cNvSpPr>
              <a:spLocks noChangeArrowheads="1"/>
            </p:cNvSpPr>
            <p:nvPr/>
          </p:nvSpPr>
          <p:spPr bwMode="auto">
            <a:xfrm>
              <a:off x="1977" y="1246"/>
              <a:ext cx="234" cy="227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0" name="Rectangle 47"/>
            <p:cNvSpPr>
              <a:spLocks noChangeArrowheads="1"/>
            </p:cNvSpPr>
            <p:nvPr/>
          </p:nvSpPr>
          <p:spPr bwMode="auto">
            <a:xfrm>
              <a:off x="2207" y="1246"/>
              <a:ext cx="234" cy="227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1" name="Rectangle 48"/>
            <p:cNvSpPr>
              <a:spLocks noChangeArrowheads="1"/>
            </p:cNvSpPr>
            <p:nvPr/>
          </p:nvSpPr>
          <p:spPr bwMode="auto">
            <a:xfrm>
              <a:off x="1977" y="1473"/>
              <a:ext cx="234" cy="227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2" name="Rectangle 49"/>
            <p:cNvSpPr>
              <a:spLocks noChangeArrowheads="1"/>
            </p:cNvSpPr>
            <p:nvPr/>
          </p:nvSpPr>
          <p:spPr bwMode="auto">
            <a:xfrm>
              <a:off x="2207" y="1473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3" name="Rectangle 50"/>
            <p:cNvSpPr>
              <a:spLocks noChangeArrowheads="1"/>
            </p:cNvSpPr>
            <p:nvPr/>
          </p:nvSpPr>
          <p:spPr bwMode="auto">
            <a:xfrm>
              <a:off x="2441" y="1246"/>
              <a:ext cx="234" cy="227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4" name="Rectangle 51"/>
            <p:cNvSpPr>
              <a:spLocks noChangeArrowheads="1"/>
            </p:cNvSpPr>
            <p:nvPr/>
          </p:nvSpPr>
          <p:spPr bwMode="auto">
            <a:xfrm>
              <a:off x="2671" y="1246"/>
              <a:ext cx="234" cy="227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5" name="Rectangle 52"/>
            <p:cNvSpPr>
              <a:spLocks noChangeArrowheads="1"/>
            </p:cNvSpPr>
            <p:nvPr/>
          </p:nvSpPr>
          <p:spPr bwMode="auto">
            <a:xfrm>
              <a:off x="2441" y="1473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6" name="Rectangle 53"/>
            <p:cNvSpPr>
              <a:spLocks noChangeArrowheads="1"/>
            </p:cNvSpPr>
            <p:nvPr/>
          </p:nvSpPr>
          <p:spPr bwMode="auto">
            <a:xfrm>
              <a:off x="2671" y="1473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7" name="Rectangle 54"/>
            <p:cNvSpPr>
              <a:spLocks noChangeArrowheads="1"/>
            </p:cNvSpPr>
            <p:nvPr/>
          </p:nvSpPr>
          <p:spPr bwMode="auto">
            <a:xfrm>
              <a:off x="2905" y="1246"/>
              <a:ext cx="234" cy="227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8" name="Rectangle 55"/>
            <p:cNvSpPr>
              <a:spLocks noChangeArrowheads="1"/>
            </p:cNvSpPr>
            <p:nvPr/>
          </p:nvSpPr>
          <p:spPr bwMode="auto">
            <a:xfrm>
              <a:off x="3135" y="1246"/>
              <a:ext cx="234" cy="227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9" name="Rectangle 56"/>
            <p:cNvSpPr>
              <a:spLocks noChangeArrowheads="1"/>
            </p:cNvSpPr>
            <p:nvPr/>
          </p:nvSpPr>
          <p:spPr bwMode="auto">
            <a:xfrm>
              <a:off x="2905" y="1473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0" name="Rectangle 57"/>
            <p:cNvSpPr>
              <a:spLocks noChangeArrowheads="1"/>
            </p:cNvSpPr>
            <p:nvPr/>
          </p:nvSpPr>
          <p:spPr bwMode="auto">
            <a:xfrm>
              <a:off x="3135" y="1473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1" name="Rectangle 62"/>
            <p:cNvSpPr>
              <a:spLocks noChangeArrowheads="1"/>
            </p:cNvSpPr>
            <p:nvPr/>
          </p:nvSpPr>
          <p:spPr bwMode="auto">
            <a:xfrm>
              <a:off x="1977" y="1700"/>
              <a:ext cx="234" cy="227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2" name="Rectangle 63"/>
            <p:cNvSpPr>
              <a:spLocks noChangeArrowheads="1"/>
            </p:cNvSpPr>
            <p:nvPr/>
          </p:nvSpPr>
          <p:spPr bwMode="auto">
            <a:xfrm>
              <a:off x="2207" y="1700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3" name="Rectangle 64"/>
            <p:cNvSpPr>
              <a:spLocks noChangeArrowheads="1"/>
            </p:cNvSpPr>
            <p:nvPr/>
          </p:nvSpPr>
          <p:spPr bwMode="auto">
            <a:xfrm>
              <a:off x="1977" y="1927"/>
              <a:ext cx="234" cy="227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4" name="Rectangle 65"/>
            <p:cNvSpPr>
              <a:spLocks noChangeArrowheads="1"/>
            </p:cNvSpPr>
            <p:nvPr/>
          </p:nvSpPr>
          <p:spPr bwMode="auto">
            <a:xfrm>
              <a:off x="2207" y="1927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5" name="Rectangle 66"/>
            <p:cNvSpPr>
              <a:spLocks noChangeArrowheads="1"/>
            </p:cNvSpPr>
            <p:nvPr/>
          </p:nvSpPr>
          <p:spPr bwMode="auto">
            <a:xfrm>
              <a:off x="2441" y="1700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6" name="Rectangle 67"/>
            <p:cNvSpPr>
              <a:spLocks noChangeArrowheads="1"/>
            </p:cNvSpPr>
            <p:nvPr/>
          </p:nvSpPr>
          <p:spPr bwMode="auto">
            <a:xfrm>
              <a:off x="2671" y="1700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7" name="Rectangle 68"/>
            <p:cNvSpPr>
              <a:spLocks noChangeArrowheads="1"/>
            </p:cNvSpPr>
            <p:nvPr/>
          </p:nvSpPr>
          <p:spPr bwMode="auto">
            <a:xfrm>
              <a:off x="2441" y="1927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8" name="Rectangle 69"/>
            <p:cNvSpPr>
              <a:spLocks noChangeArrowheads="1"/>
            </p:cNvSpPr>
            <p:nvPr/>
          </p:nvSpPr>
          <p:spPr bwMode="auto">
            <a:xfrm>
              <a:off x="2671" y="1927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9" name="Rectangle 70"/>
            <p:cNvSpPr>
              <a:spLocks noChangeArrowheads="1"/>
            </p:cNvSpPr>
            <p:nvPr/>
          </p:nvSpPr>
          <p:spPr bwMode="auto">
            <a:xfrm>
              <a:off x="2905" y="1700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60" name="Rectangle 71"/>
            <p:cNvSpPr>
              <a:spLocks noChangeArrowheads="1"/>
            </p:cNvSpPr>
            <p:nvPr/>
          </p:nvSpPr>
          <p:spPr bwMode="auto">
            <a:xfrm>
              <a:off x="3135" y="1700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61" name="Rectangle 72"/>
            <p:cNvSpPr>
              <a:spLocks noChangeArrowheads="1"/>
            </p:cNvSpPr>
            <p:nvPr/>
          </p:nvSpPr>
          <p:spPr bwMode="auto">
            <a:xfrm>
              <a:off x="2905" y="1927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62" name="Rectangle 73"/>
            <p:cNvSpPr>
              <a:spLocks noChangeArrowheads="1"/>
            </p:cNvSpPr>
            <p:nvPr/>
          </p:nvSpPr>
          <p:spPr bwMode="auto">
            <a:xfrm>
              <a:off x="3135" y="1927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63" name="Rectangle 227"/>
            <p:cNvSpPr>
              <a:spLocks noChangeArrowheads="1"/>
            </p:cNvSpPr>
            <p:nvPr/>
          </p:nvSpPr>
          <p:spPr bwMode="auto">
            <a:xfrm>
              <a:off x="3356" y="1246"/>
              <a:ext cx="234" cy="227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64" name="Rectangle 228"/>
            <p:cNvSpPr>
              <a:spLocks noChangeArrowheads="1"/>
            </p:cNvSpPr>
            <p:nvPr/>
          </p:nvSpPr>
          <p:spPr bwMode="auto">
            <a:xfrm>
              <a:off x="3586" y="1246"/>
              <a:ext cx="234" cy="227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65" name="Rectangle 229"/>
            <p:cNvSpPr>
              <a:spLocks noChangeArrowheads="1"/>
            </p:cNvSpPr>
            <p:nvPr/>
          </p:nvSpPr>
          <p:spPr bwMode="auto">
            <a:xfrm>
              <a:off x="3356" y="1473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66" name="Rectangle 230"/>
            <p:cNvSpPr>
              <a:spLocks noChangeArrowheads="1"/>
            </p:cNvSpPr>
            <p:nvPr/>
          </p:nvSpPr>
          <p:spPr bwMode="auto">
            <a:xfrm>
              <a:off x="3586" y="1473"/>
              <a:ext cx="234" cy="227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67" name="Rectangle 231"/>
            <p:cNvSpPr>
              <a:spLocks noChangeArrowheads="1"/>
            </p:cNvSpPr>
            <p:nvPr/>
          </p:nvSpPr>
          <p:spPr bwMode="auto">
            <a:xfrm>
              <a:off x="3356" y="1700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68" name="Rectangle 232"/>
            <p:cNvSpPr>
              <a:spLocks noChangeArrowheads="1"/>
            </p:cNvSpPr>
            <p:nvPr/>
          </p:nvSpPr>
          <p:spPr bwMode="auto">
            <a:xfrm>
              <a:off x="3586" y="1700"/>
              <a:ext cx="234" cy="227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69" name="Rectangle 233"/>
            <p:cNvSpPr>
              <a:spLocks noChangeArrowheads="1"/>
            </p:cNvSpPr>
            <p:nvPr/>
          </p:nvSpPr>
          <p:spPr bwMode="auto">
            <a:xfrm>
              <a:off x="3356" y="1927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0" name="Rectangle 234"/>
            <p:cNvSpPr>
              <a:spLocks noChangeArrowheads="1"/>
            </p:cNvSpPr>
            <p:nvPr/>
          </p:nvSpPr>
          <p:spPr bwMode="auto">
            <a:xfrm>
              <a:off x="3586" y="1927"/>
              <a:ext cx="234" cy="227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1" name="Rectangle 235"/>
            <p:cNvSpPr>
              <a:spLocks noChangeArrowheads="1"/>
            </p:cNvSpPr>
            <p:nvPr/>
          </p:nvSpPr>
          <p:spPr bwMode="auto">
            <a:xfrm>
              <a:off x="1977" y="2154"/>
              <a:ext cx="234" cy="227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2" name="Rectangle 236"/>
            <p:cNvSpPr>
              <a:spLocks noChangeArrowheads="1"/>
            </p:cNvSpPr>
            <p:nvPr/>
          </p:nvSpPr>
          <p:spPr bwMode="auto">
            <a:xfrm>
              <a:off x="2207" y="2154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3" name="Rectangle 237"/>
            <p:cNvSpPr>
              <a:spLocks noChangeArrowheads="1"/>
            </p:cNvSpPr>
            <p:nvPr/>
          </p:nvSpPr>
          <p:spPr bwMode="auto">
            <a:xfrm>
              <a:off x="1977" y="2381"/>
              <a:ext cx="234" cy="227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4" name="Rectangle 238"/>
            <p:cNvSpPr>
              <a:spLocks noChangeArrowheads="1"/>
            </p:cNvSpPr>
            <p:nvPr/>
          </p:nvSpPr>
          <p:spPr bwMode="auto">
            <a:xfrm>
              <a:off x="2207" y="2381"/>
              <a:ext cx="234" cy="227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5" name="Rectangle 239"/>
            <p:cNvSpPr>
              <a:spLocks noChangeArrowheads="1"/>
            </p:cNvSpPr>
            <p:nvPr/>
          </p:nvSpPr>
          <p:spPr bwMode="auto">
            <a:xfrm>
              <a:off x="2441" y="2154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6" name="Rectangle 240"/>
            <p:cNvSpPr>
              <a:spLocks noChangeArrowheads="1"/>
            </p:cNvSpPr>
            <p:nvPr/>
          </p:nvSpPr>
          <p:spPr bwMode="auto">
            <a:xfrm>
              <a:off x="2671" y="2154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7" name="Rectangle 241"/>
            <p:cNvSpPr>
              <a:spLocks noChangeArrowheads="1"/>
            </p:cNvSpPr>
            <p:nvPr/>
          </p:nvSpPr>
          <p:spPr bwMode="auto">
            <a:xfrm>
              <a:off x="2441" y="2381"/>
              <a:ext cx="234" cy="227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8" name="Rectangle 242"/>
            <p:cNvSpPr>
              <a:spLocks noChangeArrowheads="1"/>
            </p:cNvSpPr>
            <p:nvPr/>
          </p:nvSpPr>
          <p:spPr bwMode="auto">
            <a:xfrm>
              <a:off x="2671" y="2381"/>
              <a:ext cx="234" cy="227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9" name="Rectangle 243"/>
            <p:cNvSpPr>
              <a:spLocks noChangeArrowheads="1"/>
            </p:cNvSpPr>
            <p:nvPr/>
          </p:nvSpPr>
          <p:spPr bwMode="auto">
            <a:xfrm>
              <a:off x="2905" y="2154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80" name="Rectangle 244"/>
            <p:cNvSpPr>
              <a:spLocks noChangeArrowheads="1"/>
            </p:cNvSpPr>
            <p:nvPr/>
          </p:nvSpPr>
          <p:spPr bwMode="auto">
            <a:xfrm>
              <a:off x="3135" y="2154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81" name="Rectangle 245"/>
            <p:cNvSpPr>
              <a:spLocks noChangeArrowheads="1"/>
            </p:cNvSpPr>
            <p:nvPr/>
          </p:nvSpPr>
          <p:spPr bwMode="auto">
            <a:xfrm>
              <a:off x="2905" y="2381"/>
              <a:ext cx="234" cy="227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82" name="Rectangle 246"/>
            <p:cNvSpPr>
              <a:spLocks noChangeArrowheads="1"/>
            </p:cNvSpPr>
            <p:nvPr/>
          </p:nvSpPr>
          <p:spPr bwMode="auto">
            <a:xfrm>
              <a:off x="3135" y="2381"/>
              <a:ext cx="234" cy="227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83" name="Rectangle 247"/>
            <p:cNvSpPr>
              <a:spLocks noChangeArrowheads="1"/>
            </p:cNvSpPr>
            <p:nvPr/>
          </p:nvSpPr>
          <p:spPr bwMode="auto">
            <a:xfrm>
              <a:off x="3356" y="2154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84" name="Rectangle 248"/>
            <p:cNvSpPr>
              <a:spLocks noChangeArrowheads="1"/>
            </p:cNvSpPr>
            <p:nvPr/>
          </p:nvSpPr>
          <p:spPr bwMode="auto">
            <a:xfrm>
              <a:off x="3586" y="2154"/>
              <a:ext cx="234" cy="227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85" name="Rectangle 249"/>
            <p:cNvSpPr>
              <a:spLocks noChangeArrowheads="1"/>
            </p:cNvSpPr>
            <p:nvPr/>
          </p:nvSpPr>
          <p:spPr bwMode="auto">
            <a:xfrm>
              <a:off x="3356" y="2381"/>
              <a:ext cx="234" cy="227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86" name="Rectangle 250"/>
            <p:cNvSpPr>
              <a:spLocks noChangeArrowheads="1"/>
            </p:cNvSpPr>
            <p:nvPr/>
          </p:nvSpPr>
          <p:spPr bwMode="auto">
            <a:xfrm>
              <a:off x="3586" y="2381"/>
              <a:ext cx="234" cy="227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21" name="Group 448"/>
          <p:cNvGrpSpPr>
            <a:grpSpLocks/>
          </p:cNvGrpSpPr>
          <p:nvPr/>
        </p:nvGrpSpPr>
        <p:grpSpPr bwMode="auto">
          <a:xfrm>
            <a:off x="222250" y="4162425"/>
            <a:ext cx="2917825" cy="2163763"/>
            <a:chOff x="1176" y="1924"/>
            <a:chExt cx="1838" cy="1363"/>
          </a:xfrm>
        </p:grpSpPr>
        <p:grpSp>
          <p:nvGrpSpPr>
            <p:cNvPr id="9243" name="Group 252"/>
            <p:cNvGrpSpPr>
              <a:grpSpLocks/>
            </p:cNvGrpSpPr>
            <p:nvPr/>
          </p:nvGrpSpPr>
          <p:grpSpPr bwMode="auto">
            <a:xfrm>
              <a:off x="1176" y="1924"/>
              <a:ext cx="922" cy="681"/>
              <a:chOff x="1977" y="1246"/>
              <a:chExt cx="1843" cy="1362"/>
            </a:xfrm>
          </p:grpSpPr>
          <p:sp>
            <p:nvSpPr>
              <p:cNvPr id="9391" name="Rectangle 253"/>
              <p:cNvSpPr>
                <a:spLocks noChangeArrowheads="1"/>
              </p:cNvSpPr>
              <p:nvPr/>
            </p:nvSpPr>
            <p:spPr bwMode="auto">
              <a:xfrm>
                <a:off x="1977" y="1246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92" name="Rectangle 254"/>
              <p:cNvSpPr>
                <a:spLocks noChangeArrowheads="1"/>
              </p:cNvSpPr>
              <p:nvPr/>
            </p:nvSpPr>
            <p:spPr bwMode="auto">
              <a:xfrm>
                <a:off x="2207" y="1246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93" name="Rectangle 255"/>
              <p:cNvSpPr>
                <a:spLocks noChangeArrowheads="1"/>
              </p:cNvSpPr>
              <p:nvPr/>
            </p:nvSpPr>
            <p:spPr bwMode="auto">
              <a:xfrm>
                <a:off x="1977" y="1473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94" name="Rectangle 256"/>
              <p:cNvSpPr>
                <a:spLocks noChangeArrowheads="1"/>
              </p:cNvSpPr>
              <p:nvPr/>
            </p:nvSpPr>
            <p:spPr bwMode="auto">
              <a:xfrm>
                <a:off x="2207" y="1473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95" name="Rectangle 257"/>
              <p:cNvSpPr>
                <a:spLocks noChangeArrowheads="1"/>
              </p:cNvSpPr>
              <p:nvPr/>
            </p:nvSpPr>
            <p:spPr bwMode="auto">
              <a:xfrm>
                <a:off x="2441" y="1246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96" name="Rectangle 258"/>
              <p:cNvSpPr>
                <a:spLocks noChangeArrowheads="1"/>
              </p:cNvSpPr>
              <p:nvPr/>
            </p:nvSpPr>
            <p:spPr bwMode="auto">
              <a:xfrm>
                <a:off x="2671" y="1246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97" name="Rectangle 259"/>
              <p:cNvSpPr>
                <a:spLocks noChangeArrowheads="1"/>
              </p:cNvSpPr>
              <p:nvPr/>
            </p:nvSpPr>
            <p:spPr bwMode="auto">
              <a:xfrm>
                <a:off x="2441" y="1473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98" name="Rectangle 260"/>
              <p:cNvSpPr>
                <a:spLocks noChangeArrowheads="1"/>
              </p:cNvSpPr>
              <p:nvPr/>
            </p:nvSpPr>
            <p:spPr bwMode="auto">
              <a:xfrm>
                <a:off x="2671" y="1473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99" name="Rectangle 261"/>
              <p:cNvSpPr>
                <a:spLocks noChangeArrowheads="1"/>
              </p:cNvSpPr>
              <p:nvPr/>
            </p:nvSpPr>
            <p:spPr bwMode="auto">
              <a:xfrm>
                <a:off x="2905" y="1246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00" name="Rectangle 262"/>
              <p:cNvSpPr>
                <a:spLocks noChangeArrowheads="1"/>
              </p:cNvSpPr>
              <p:nvPr/>
            </p:nvSpPr>
            <p:spPr bwMode="auto">
              <a:xfrm>
                <a:off x="3135" y="1246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01" name="Rectangle 263"/>
              <p:cNvSpPr>
                <a:spLocks noChangeArrowheads="1"/>
              </p:cNvSpPr>
              <p:nvPr/>
            </p:nvSpPr>
            <p:spPr bwMode="auto">
              <a:xfrm>
                <a:off x="2905" y="1473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02" name="Rectangle 264"/>
              <p:cNvSpPr>
                <a:spLocks noChangeArrowheads="1"/>
              </p:cNvSpPr>
              <p:nvPr/>
            </p:nvSpPr>
            <p:spPr bwMode="auto">
              <a:xfrm>
                <a:off x="3135" y="1473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03" name="Rectangle 265"/>
              <p:cNvSpPr>
                <a:spLocks noChangeArrowheads="1"/>
              </p:cNvSpPr>
              <p:nvPr/>
            </p:nvSpPr>
            <p:spPr bwMode="auto">
              <a:xfrm>
                <a:off x="1977" y="1700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04" name="Rectangle 266"/>
              <p:cNvSpPr>
                <a:spLocks noChangeArrowheads="1"/>
              </p:cNvSpPr>
              <p:nvPr/>
            </p:nvSpPr>
            <p:spPr bwMode="auto">
              <a:xfrm>
                <a:off x="2207" y="1700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05" name="Rectangle 267"/>
              <p:cNvSpPr>
                <a:spLocks noChangeArrowheads="1"/>
              </p:cNvSpPr>
              <p:nvPr/>
            </p:nvSpPr>
            <p:spPr bwMode="auto">
              <a:xfrm>
                <a:off x="1977" y="1927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06" name="Rectangle 268"/>
              <p:cNvSpPr>
                <a:spLocks noChangeArrowheads="1"/>
              </p:cNvSpPr>
              <p:nvPr/>
            </p:nvSpPr>
            <p:spPr bwMode="auto">
              <a:xfrm>
                <a:off x="2207" y="1927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07" name="Rectangle 269"/>
              <p:cNvSpPr>
                <a:spLocks noChangeArrowheads="1"/>
              </p:cNvSpPr>
              <p:nvPr/>
            </p:nvSpPr>
            <p:spPr bwMode="auto">
              <a:xfrm>
                <a:off x="2441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08" name="Rectangle 270"/>
              <p:cNvSpPr>
                <a:spLocks noChangeArrowheads="1"/>
              </p:cNvSpPr>
              <p:nvPr/>
            </p:nvSpPr>
            <p:spPr bwMode="auto">
              <a:xfrm>
                <a:off x="2671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09" name="Rectangle 271"/>
              <p:cNvSpPr>
                <a:spLocks noChangeArrowheads="1"/>
              </p:cNvSpPr>
              <p:nvPr/>
            </p:nvSpPr>
            <p:spPr bwMode="auto">
              <a:xfrm>
                <a:off x="2441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10" name="Rectangle 272"/>
              <p:cNvSpPr>
                <a:spLocks noChangeArrowheads="1"/>
              </p:cNvSpPr>
              <p:nvPr/>
            </p:nvSpPr>
            <p:spPr bwMode="auto">
              <a:xfrm>
                <a:off x="2671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11" name="Rectangle 273"/>
              <p:cNvSpPr>
                <a:spLocks noChangeArrowheads="1"/>
              </p:cNvSpPr>
              <p:nvPr/>
            </p:nvSpPr>
            <p:spPr bwMode="auto">
              <a:xfrm>
                <a:off x="2905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12" name="Rectangle 274"/>
              <p:cNvSpPr>
                <a:spLocks noChangeArrowheads="1"/>
              </p:cNvSpPr>
              <p:nvPr/>
            </p:nvSpPr>
            <p:spPr bwMode="auto">
              <a:xfrm>
                <a:off x="3135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13" name="Rectangle 275"/>
              <p:cNvSpPr>
                <a:spLocks noChangeArrowheads="1"/>
              </p:cNvSpPr>
              <p:nvPr/>
            </p:nvSpPr>
            <p:spPr bwMode="auto">
              <a:xfrm>
                <a:off x="2905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14" name="Rectangle 276"/>
              <p:cNvSpPr>
                <a:spLocks noChangeArrowheads="1"/>
              </p:cNvSpPr>
              <p:nvPr/>
            </p:nvSpPr>
            <p:spPr bwMode="auto">
              <a:xfrm>
                <a:off x="3135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15" name="Rectangle 277"/>
              <p:cNvSpPr>
                <a:spLocks noChangeArrowheads="1"/>
              </p:cNvSpPr>
              <p:nvPr/>
            </p:nvSpPr>
            <p:spPr bwMode="auto">
              <a:xfrm>
                <a:off x="3356" y="1246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16" name="Rectangle 278"/>
              <p:cNvSpPr>
                <a:spLocks noChangeArrowheads="1"/>
              </p:cNvSpPr>
              <p:nvPr/>
            </p:nvSpPr>
            <p:spPr bwMode="auto">
              <a:xfrm>
                <a:off x="3586" y="1246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17" name="Rectangle 279"/>
              <p:cNvSpPr>
                <a:spLocks noChangeArrowheads="1"/>
              </p:cNvSpPr>
              <p:nvPr/>
            </p:nvSpPr>
            <p:spPr bwMode="auto">
              <a:xfrm>
                <a:off x="3356" y="1473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18" name="Rectangle 280"/>
              <p:cNvSpPr>
                <a:spLocks noChangeArrowheads="1"/>
              </p:cNvSpPr>
              <p:nvPr/>
            </p:nvSpPr>
            <p:spPr bwMode="auto">
              <a:xfrm>
                <a:off x="3586" y="1473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19" name="Rectangle 281"/>
              <p:cNvSpPr>
                <a:spLocks noChangeArrowheads="1"/>
              </p:cNvSpPr>
              <p:nvPr/>
            </p:nvSpPr>
            <p:spPr bwMode="auto">
              <a:xfrm>
                <a:off x="3356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0" name="Rectangle 282"/>
              <p:cNvSpPr>
                <a:spLocks noChangeArrowheads="1"/>
              </p:cNvSpPr>
              <p:nvPr/>
            </p:nvSpPr>
            <p:spPr bwMode="auto">
              <a:xfrm>
                <a:off x="3586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1" name="Rectangle 283"/>
              <p:cNvSpPr>
                <a:spLocks noChangeArrowheads="1"/>
              </p:cNvSpPr>
              <p:nvPr/>
            </p:nvSpPr>
            <p:spPr bwMode="auto">
              <a:xfrm>
                <a:off x="3356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2" name="Rectangle 284"/>
              <p:cNvSpPr>
                <a:spLocks noChangeArrowheads="1"/>
              </p:cNvSpPr>
              <p:nvPr/>
            </p:nvSpPr>
            <p:spPr bwMode="auto">
              <a:xfrm>
                <a:off x="3586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3" name="Rectangle 285"/>
              <p:cNvSpPr>
                <a:spLocks noChangeArrowheads="1"/>
              </p:cNvSpPr>
              <p:nvPr/>
            </p:nvSpPr>
            <p:spPr bwMode="auto">
              <a:xfrm>
                <a:off x="1977" y="2154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4" name="Rectangle 286"/>
              <p:cNvSpPr>
                <a:spLocks noChangeArrowheads="1"/>
              </p:cNvSpPr>
              <p:nvPr/>
            </p:nvSpPr>
            <p:spPr bwMode="auto">
              <a:xfrm>
                <a:off x="2207" y="2154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5" name="Rectangle 287"/>
              <p:cNvSpPr>
                <a:spLocks noChangeArrowheads="1"/>
              </p:cNvSpPr>
              <p:nvPr/>
            </p:nvSpPr>
            <p:spPr bwMode="auto">
              <a:xfrm>
                <a:off x="1977" y="2381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6" name="Rectangle 288"/>
              <p:cNvSpPr>
                <a:spLocks noChangeArrowheads="1"/>
              </p:cNvSpPr>
              <p:nvPr/>
            </p:nvSpPr>
            <p:spPr bwMode="auto">
              <a:xfrm>
                <a:off x="2207" y="2381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7" name="Rectangle 289"/>
              <p:cNvSpPr>
                <a:spLocks noChangeArrowheads="1"/>
              </p:cNvSpPr>
              <p:nvPr/>
            </p:nvSpPr>
            <p:spPr bwMode="auto">
              <a:xfrm>
                <a:off x="2441" y="2154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8" name="Rectangle 290"/>
              <p:cNvSpPr>
                <a:spLocks noChangeArrowheads="1"/>
              </p:cNvSpPr>
              <p:nvPr/>
            </p:nvSpPr>
            <p:spPr bwMode="auto">
              <a:xfrm>
                <a:off x="2671" y="2154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9" name="Rectangle 291"/>
              <p:cNvSpPr>
                <a:spLocks noChangeArrowheads="1"/>
              </p:cNvSpPr>
              <p:nvPr/>
            </p:nvSpPr>
            <p:spPr bwMode="auto">
              <a:xfrm>
                <a:off x="2441" y="2381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0" name="Rectangle 292"/>
              <p:cNvSpPr>
                <a:spLocks noChangeArrowheads="1"/>
              </p:cNvSpPr>
              <p:nvPr/>
            </p:nvSpPr>
            <p:spPr bwMode="auto">
              <a:xfrm>
                <a:off x="2671" y="2381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1" name="Rectangle 293"/>
              <p:cNvSpPr>
                <a:spLocks noChangeArrowheads="1"/>
              </p:cNvSpPr>
              <p:nvPr/>
            </p:nvSpPr>
            <p:spPr bwMode="auto">
              <a:xfrm>
                <a:off x="2905" y="2154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2" name="Rectangle 294"/>
              <p:cNvSpPr>
                <a:spLocks noChangeArrowheads="1"/>
              </p:cNvSpPr>
              <p:nvPr/>
            </p:nvSpPr>
            <p:spPr bwMode="auto">
              <a:xfrm>
                <a:off x="3135" y="2154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3" name="Rectangle 295"/>
              <p:cNvSpPr>
                <a:spLocks noChangeArrowheads="1"/>
              </p:cNvSpPr>
              <p:nvPr/>
            </p:nvSpPr>
            <p:spPr bwMode="auto">
              <a:xfrm>
                <a:off x="2905" y="2381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4" name="Rectangle 296"/>
              <p:cNvSpPr>
                <a:spLocks noChangeArrowheads="1"/>
              </p:cNvSpPr>
              <p:nvPr/>
            </p:nvSpPr>
            <p:spPr bwMode="auto">
              <a:xfrm>
                <a:off x="3135" y="2381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5" name="Rectangle 297"/>
              <p:cNvSpPr>
                <a:spLocks noChangeArrowheads="1"/>
              </p:cNvSpPr>
              <p:nvPr/>
            </p:nvSpPr>
            <p:spPr bwMode="auto">
              <a:xfrm>
                <a:off x="3356" y="2154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6" name="Rectangle 298"/>
              <p:cNvSpPr>
                <a:spLocks noChangeArrowheads="1"/>
              </p:cNvSpPr>
              <p:nvPr/>
            </p:nvSpPr>
            <p:spPr bwMode="auto">
              <a:xfrm>
                <a:off x="3586" y="2154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7" name="Rectangle 299"/>
              <p:cNvSpPr>
                <a:spLocks noChangeArrowheads="1"/>
              </p:cNvSpPr>
              <p:nvPr/>
            </p:nvSpPr>
            <p:spPr bwMode="auto">
              <a:xfrm>
                <a:off x="3356" y="2381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8" name="Rectangle 300"/>
              <p:cNvSpPr>
                <a:spLocks noChangeArrowheads="1"/>
              </p:cNvSpPr>
              <p:nvPr/>
            </p:nvSpPr>
            <p:spPr bwMode="auto">
              <a:xfrm>
                <a:off x="3586" y="2381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244" name="Group 301"/>
            <p:cNvGrpSpPr>
              <a:grpSpLocks/>
            </p:cNvGrpSpPr>
            <p:nvPr/>
          </p:nvGrpSpPr>
          <p:grpSpPr bwMode="auto">
            <a:xfrm>
              <a:off x="2092" y="1925"/>
              <a:ext cx="922" cy="681"/>
              <a:chOff x="1977" y="1246"/>
              <a:chExt cx="1843" cy="1362"/>
            </a:xfrm>
          </p:grpSpPr>
          <p:sp>
            <p:nvSpPr>
              <p:cNvPr id="9343" name="Rectangle 302"/>
              <p:cNvSpPr>
                <a:spLocks noChangeArrowheads="1"/>
              </p:cNvSpPr>
              <p:nvPr/>
            </p:nvSpPr>
            <p:spPr bwMode="auto">
              <a:xfrm>
                <a:off x="1977" y="1246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4" name="Rectangle 303"/>
              <p:cNvSpPr>
                <a:spLocks noChangeArrowheads="1"/>
              </p:cNvSpPr>
              <p:nvPr/>
            </p:nvSpPr>
            <p:spPr bwMode="auto">
              <a:xfrm>
                <a:off x="2207" y="1246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5" name="Rectangle 304"/>
              <p:cNvSpPr>
                <a:spLocks noChangeArrowheads="1"/>
              </p:cNvSpPr>
              <p:nvPr/>
            </p:nvSpPr>
            <p:spPr bwMode="auto">
              <a:xfrm>
                <a:off x="1977" y="1473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6" name="Rectangle 305"/>
              <p:cNvSpPr>
                <a:spLocks noChangeArrowheads="1"/>
              </p:cNvSpPr>
              <p:nvPr/>
            </p:nvSpPr>
            <p:spPr bwMode="auto">
              <a:xfrm>
                <a:off x="2207" y="1473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7" name="Rectangle 306"/>
              <p:cNvSpPr>
                <a:spLocks noChangeArrowheads="1"/>
              </p:cNvSpPr>
              <p:nvPr/>
            </p:nvSpPr>
            <p:spPr bwMode="auto">
              <a:xfrm>
                <a:off x="2441" y="1246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8" name="Rectangle 307"/>
              <p:cNvSpPr>
                <a:spLocks noChangeArrowheads="1"/>
              </p:cNvSpPr>
              <p:nvPr/>
            </p:nvSpPr>
            <p:spPr bwMode="auto">
              <a:xfrm>
                <a:off x="2671" y="1246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9" name="Rectangle 308"/>
              <p:cNvSpPr>
                <a:spLocks noChangeArrowheads="1"/>
              </p:cNvSpPr>
              <p:nvPr/>
            </p:nvSpPr>
            <p:spPr bwMode="auto">
              <a:xfrm>
                <a:off x="2441" y="1473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50" name="Rectangle 309"/>
              <p:cNvSpPr>
                <a:spLocks noChangeArrowheads="1"/>
              </p:cNvSpPr>
              <p:nvPr/>
            </p:nvSpPr>
            <p:spPr bwMode="auto">
              <a:xfrm>
                <a:off x="2671" y="1473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51" name="Rectangle 310"/>
              <p:cNvSpPr>
                <a:spLocks noChangeArrowheads="1"/>
              </p:cNvSpPr>
              <p:nvPr/>
            </p:nvSpPr>
            <p:spPr bwMode="auto">
              <a:xfrm>
                <a:off x="2905" y="1246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52" name="Rectangle 311"/>
              <p:cNvSpPr>
                <a:spLocks noChangeArrowheads="1"/>
              </p:cNvSpPr>
              <p:nvPr/>
            </p:nvSpPr>
            <p:spPr bwMode="auto">
              <a:xfrm>
                <a:off x="3135" y="1246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53" name="Rectangle 312"/>
              <p:cNvSpPr>
                <a:spLocks noChangeArrowheads="1"/>
              </p:cNvSpPr>
              <p:nvPr/>
            </p:nvSpPr>
            <p:spPr bwMode="auto">
              <a:xfrm>
                <a:off x="2905" y="1473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54" name="Rectangle 313"/>
              <p:cNvSpPr>
                <a:spLocks noChangeArrowheads="1"/>
              </p:cNvSpPr>
              <p:nvPr/>
            </p:nvSpPr>
            <p:spPr bwMode="auto">
              <a:xfrm>
                <a:off x="3135" y="1473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55" name="Rectangle 314"/>
              <p:cNvSpPr>
                <a:spLocks noChangeArrowheads="1"/>
              </p:cNvSpPr>
              <p:nvPr/>
            </p:nvSpPr>
            <p:spPr bwMode="auto">
              <a:xfrm>
                <a:off x="1977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56" name="Rectangle 315"/>
              <p:cNvSpPr>
                <a:spLocks noChangeArrowheads="1"/>
              </p:cNvSpPr>
              <p:nvPr/>
            </p:nvSpPr>
            <p:spPr bwMode="auto">
              <a:xfrm>
                <a:off x="2207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57" name="Rectangle 316"/>
              <p:cNvSpPr>
                <a:spLocks noChangeArrowheads="1"/>
              </p:cNvSpPr>
              <p:nvPr/>
            </p:nvSpPr>
            <p:spPr bwMode="auto">
              <a:xfrm>
                <a:off x="1977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58" name="Rectangle 317"/>
              <p:cNvSpPr>
                <a:spLocks noChangeArrowheads="1"/>
              </p:cNvSpPr>
              <p:nvPr/>
            </p:nvSpPr>
            <p:spPr bwMode="auto">
              <a:xfrm>
                <a:off x="2207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59" name="Rectangle 318"/>
              <p:cNvSpPr>
                <a:spLocks noChangeArrowheads="1"/>
              </p:cNvSpPr>
              <p:nvPr/>
            </p:nvSpPr>
            <p:spPr bwMode="auto">
              <a:xfrm>
                <a:off x="2441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60" name="Rectangle 319"/>
              <p:cNvSpPr>
                <a:spLocks noChangeArrowheads="1"/>
              </p:cNvSpPr>
              <p:nvPr/>
            </p:nvSpPr>
            <p:spPr bwMode="auto">
              <a:xfrm>
                <a:off x="2671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61" name="Rectangle 320"/>
              <p:cNvSpPr>
                <a:spLocks noChangeArrowheads="1"/>
              </p:cNvSpPr>
              <p:nvPr/>
            </p:nvSpPr>
            <p:spPr bwMode="auto">
              <a:xfrm>
                <a:off x="2441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62" name="Rectangle 321"/>
              <p:cNvSpPr>
                <a:spLocks noChangeArrowheads="1"/>
              </p:cNvSpPr>
              <p:nvPr/>
            </p:nvSpPr>
            <p:spPr bwMode="auto">
              <a:xfrm>
                <a:off x="2671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63" name="Rectangle 322"/>
              <p:cNvSpPr>
                <a:spLocks noChangeArrowheads="1"/>
              </p:cNvSpPr>
              <p:nvPr/>
            </p:nvSpPr>
            <p:spPr bwMode="auto">
              <a:xfrm>
                <a:off x="2905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64" name="Rectangle 323"/>
              <p:cNvSpPr>
                <a:spLocks noChangeArrowheads="1"/>
              </p:cNvSpPr>
              <p:nvPr/>
            </p:nvSpPr>
            <p:spPr bwMode="auto">
              <a:xfrm>
                <a:off x="3135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65" name="Rectangle 324"/>
              <p:cNvSpPr>
                <a:spLocks noChangeArrowheads="1"/>
              </p:cNvSpPr>
              <p:nvPr/>
            </p:nvSpPr>
            <p:spPr bwMode="auto">
              <a:xfrm>
                <a:off x="2905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66" name="Rectangle 325"/>
              <p:cNvSpPr>
                <a:spLocks noChangeArrowheads="1"/>
              </p:cNvSpPr>
              <p:nvPr/>
            </p:nvSpPr>
            <p:spPr bwMode="auto">
              <a:xfrm>
                <a:off x="3135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67" name="Rectangle 326"/>
              <p:cNvSpPr>
                <a:spLocks noChangeArrowheads="1"/>
              </p:cNvSpPr>
              <p:nvPr/>
            </p:nvSpPr>
            <p:spPr bwMode="auto">
              <a:xfrm>
                <a:off x="3356" y="1246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68" name="Rectangle 327"/>
              <p:cNvSpPr>
                <a:spLocks noChangeArrowheads="1"/>
              </p:cNvSpPr>
              <p:nvPr/>
            </p:nvSpPr>
            <p:spPr bwMode="auto">
              <a:xfrm>
                <a:off x="3586" y="1246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69" name="Rectangle 328"/>
              <p:cNvSpPr>
                <a:spLocks noChangeArrowheads="1"/>
              </p:cNvSpPr>
              <p:nvPr/>
            </p:nvSpPr>
            <p:spPr bwMode="auto">
              <a:xfrm>
                <a:off x="3356" y="1473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70" name="Rectangle 329"/>
              <p:cNvSpPr>
                <a:spLocks noChangeArrowheads="1"/>
              </p:cNvSpPr>
              <p:nvPr/>
            </p:nvSpPr>
            <p:spPr bwMode="auto">
              <a:xfrm>
                <a:off x="3586" y="1473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71" name="Rectangle 330"/>
              <p:cNvSpPr>
                <a:spLocks noChangeArrowheads="1"/>
              </p:cNvSpPr>
              <p:nvPr/>
            </p:nvSpPr>
            <p:spPr bwMode="auto">
              <a:xfrm>
                <a:off x="3356" y="1700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72" name="Rectangle 331"/>
              <p:cNvSpPr>
                <a:spLocks noChangeArrowheads="1"/>
              </p:cNvSpPr>
              <p:nvPr/>
            </p:nvSpPr>
            <p:spPr bwMode="auto">
              <a:xfrm>
                <a:off x="3586" y="1700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73" name="Rectangle 332"/>
              <p:cNvSpPr>
                <a:spLocks noChangeArrowheads="1"/>
              </p:cNvSpPr>
              <p:nvPr/>
            </p:nvSpPr>
            <p:spPr bwMode="auto">
              <a:xfrm>
                <a:off x="3356" y="1927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74" name="Rectangle 333"/>
              <p:cNvSpPr>
                <a:spLocks noChangeArrowheads="1"/>
              </p:cNvSpPr>
              <p:nvPr/>
            </p:nvSpPr>
            <p:spPr bwMode="auto">
              <a:xfrm>
                <a:off x="3586" y="1927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75" name="Rectangle 334"/>
              <p:cNvSpPr>
                <a:spLocks noChangeArrowheads="1"/>
              </p:cNvSpPr>
              <p:nvPr/>
            </p:nvSpPr>
            <p:spPr bwMode="auto">
              <a:xfrm>
                <a:off x="1977" y="2154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76" name="Rectangle 335"/>
              <p:cNvSpPr>
                <a:spLocks noChangeArrowheads="1"/>
              </p:cNvSpPr>
              <p:nvPr/>
            </p:nvSpPr>
            <p:spPr bwMode="auto">
              <a:xfrm>
                <a:off x="2207" y="2154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77" name="Rectangle 336"/>
              <p:cNvSpPr>
                <a:spLocks noChangeArrowheads="1"/>
              </p:cNvSpPr>
              <p:nvPr/>
            </p:nvSpPr>
            <p:spPr bwMode="auto">
              <a:xfrm>
                <a:off x="1977" y="2381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78" name="Rectangle 337"/>
              <p:cNvSpPr>
                <a:spLocks noChangeArrowheads="1"/>
              </p:cNvSpPr>
              <p:nvPr/>
            </p:nvSpPr>
            <p:spPr bwMode="auto">
              <a:xfrm>
                <a:off x="2207" y="2381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79" name="Rectangle 338"/>
              <p:cNvSpPr>
                <a:spLocks noChangeArrowheads="1"/>
              </p:cNvSpPr>
              <p:nvPr/>
            </p:nvSpPr>
            <p:spPr bwMode="auto">
              <a:xfrm>
                <a:off x="2441" y="2154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80" name="Rectangle 339"/>
              <p:cNvSpPr>
                <a:spLocks noChangeArrowheads="1"/>
              </p:cNvSpPr>
              <p:nvPr/>
            </p:nvSpPr>
            <p:spPr bwMode="auto">
              <a:xfrm>
                <a:off x="2671" y="2154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81" name="Rectangle 340"/>
              <p:cNvSpPr>
                <a:spLocks noChangeArrowheads="1"/>
              </p:cNvSpPr>
              <p:nvPr/>
            </p:nvSpPr>
            <p:spPr bwMode="auto">
              <a:xfrm>
                <a:off x="2441" y="2381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82" name="Rectangle 341"/>
              <p:cNvSpPr>
                <a:spLocks noChangeArrowheads="1"/>
              </p:cNvSpPr>
              <p:nvPr/>
            </p:nvSpPr>
            <p:spPr bwMode="auto">
              <a:xfrm>
                <a:off x="2671" y="2381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83" name="Rectangle 342"/>
              <p:cNvSpPr>
                <a:spLocks noChangeArrowheads="1"/>
              </p:cNvSpPr>
              <p:nvPr/>
            </p:nvSpPr>
            <p:spPr bwMode="auto">
              <a:xfrm>
                <a:off x="2905" y="2154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84" name="Rectangle 343"/>
              <p:cNvSpPr>
                <a:spLocks noChangeArrowheads="1"/>
              </p:cNvSpPr>
              <p:nvPr/>
            </p:nvSpPr>
            <p:spPr bwMode="auto">
              <a:xfrm>
                <a:off x="3135" y="2154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85" name="Rectangle 344"/>
              <p:cNvSpPr>
                <a:spLocks noChangeArrowheads="1"/>
              </p:cNvSpPr>
              <p:nvPr/>
            </p:nvSpPr>
            <p:spPr bwMode="auto">
              <a:xfrm>
                <a:off x="2905" y="2381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86" name="Rectangle 345"/>
              <p:cNvSpPr>
                <a:spLocks noChangeArrowheads="1"/>
              </p:cNvSpPr>
              <p:nvPr/>
            </p:nvSpPr>
            <p:spPr bwMode="auto">
              <a:xfrm>
                <a:off x="3135" y="2381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87" name="Rectangle 346"/>
              <p:cNvSpPr>
                <a:spLocks noChangeArrowheads="1"/>
              </p:cNvSpPr>
              <p:nvPr/>
            </p:nvSpPr>
            <p:spPr bwMode="auto">
              <a:xfrm>
                <a:off x="3356" y="2154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88" name="Rectangle 347"/>
              <p:cNvSpPr>
                <a:spLocks noChangeArrowheads="1"/>
              </p:cNvSpPr>
              <p:nvPr/>
            </p:nvSpPr>
            <p:spPr bwMode="auto">
              <a:xfrm>
                <a:off x="3586" y="2154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89" name="Rectangle 348"/>
              <p:cNvSpPr>
                <a:spLocks noChangeArrowheads="1"/>
              </p:cNvSpPr>
              <p:nvPr/>
            </p:nvSpPr>
            <p:spPr bwMode="auto">
              <a:xfrm>
                <a:off x="3356" y="2381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90" name="Rectangle 349"/>
              <p:cNvSpPr>
                <a:spLocks noChangeArrowheads="1"/>
              </p:cNvSpPr>
              <p:nvPr/>
            </p:nvSpPr>
            <p:spPr bwMode="auto">
              <a:xfrm>
                <a:off x="3586" y="2381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245" name="Group 350"/>
            <p:cNvGrpSpPr>
              <a:grpSpLocks/>
            </p:cNvGrpSpPr>
            <p:nvPr/>
          </p:nvGrpSpPr>
          <p:grpSpPr bwMode="auto">
            <a:xfrm>
              <a:off x="1176" y="2606"/>
              <a:ext cx="922" cy="681"/>
              <a:chOff x="1977" y="1246"/>
              <a:chExt cx="1843" cy="1362"/>
            </a:xfrm>
          </p:grpSpPr>
          <p:sp>
            <p:nvSpPr>
              <p:cNvPr id="9295" name="Rectangle 351"/>
              <p:cNvSpPr>
                <a:spLocks noChangeArrowheads="1"/>
              </p:cNvSpPr>
              <p:nvPr/>
            </p:nvSpPr>
            <p:spPr bwMode="auto">
              <a:xfrm>
                <a:off x="1977" y="1246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6" name="Rectangle 352"/>
              <p:cNvSpPr>
                <a:spLocks noChangeArrowheads="1"/>
              </p:cNvSpPr>
              <p:nvPr/>
            </p:nvSpPr>
            <p:spPr bwMode="auto">
              <a:xfrm>
                <a:off x="2207" y="1246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7" name="Rectangle 353"/>
              <p:cNvSpPr>
                <a:spLocks noChangeArrowheads="1"/>
              </p:cNvSpPr>
              <p:nvPr/>
            </p:nvSpPr>
            <p:spPr bwMode="auto">
              <a:xfrm>
                <a:off x="1977" y="1473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8" name="Rectangle 354"/>
              <p:cNvSpPr>
                <a:spLocks noChangeArrowheads="1"/>
              </p:cNvSpPr>
              <p:nvPr/>
            </p:nvSpPr>
            <p:spPr bwMode="auto">
              <a:xfrm>
                <a:off x="2207" y="1473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9" name="Rectangle 355"/>
              <p:cNvSpPr>
                <a:spLocks noChangeArrowheads="1"/>
              </p:cNvSpPr>
              <p:nvPr/>
            </p:nvSpPr>
            <p:spPr bwMode="auto">
              <a:xfrm>
                <a:off x="2441" y="1246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0" name="Rectangle 356"/>
              <p:cNvSpPr>
                <a:spLocks noChangeArrowheads="1"/>
              </p:cNvSpPr>
              <p:nvPr/>
            </p:nvSpPr>
            <p:spPr bwMode="auto">
              <a:xfrm>
                <a:off x="2671" y="1246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1" name="Rectangle 357"/>
              <p:cNvSpPr>
                <a:spLocks noChangeArrowheads="1"/>
              </p:cNvSpPr>
              <p:nvPr/>
            </p:nvSpPr>
            <p:spPr bwMode="auto">
              <a:xfrm>
                <a:off x="2441" y="1473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2" name="Rectangle 358"/>
              <p:cNvSpPr>
                <a:spLocks noChangeArrowheads="1"/>
              </p:cNvSpPr>
              <p:nvPr/>
            </p:nvSpPr>
            <p:spPr bwMode="auto">
              <a:xfrm>
                <a:off x="2671" y="1473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3" name="Rectangle 359"/>
              <p:cNvSpPr>
                <a:spLocks noChangeArrowheads="1"/>
              </p:cNvSpPr>
              <p:nvPr/>
            </p:nvSpPr>
            <p:spPr bwMode="auto">
              <a:xfrm>
                <a:off x="2905" y="1246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4" name="Rectangle 360"/>
              <p:cNvSpPr>
                <a:spLocks noChangeArrowheads="1"/>
              </p:cNvSpPr>
              <p:nvPr/>
            </p:nvSpPr>
            <p:spPr bwMode="auto">
              <a:xfrm>
                <a:off x="3135" y="1246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5" name="Rectangle 361"/>
              <p:cNvSpPr>
                <a:spLocks noChangeArrowheads="1"/>
              </p:cNvSpPr>
              <p:nvPr/>
            </p:nvSpPr>
            <p:spPr bwMode="auto">
              <a:xfrm>
                <a:off x="2905" y="1473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6" name="Rectangle 362"/>
              <p:cNvSpPr>
                <a:spLocks noChangeArrowheads="1"/>
              </p:cNvSpPr>
              <p:nvPr/>
            </p:nvSpPr>
            <p:spPr bwMode="auto">
              <a:xfrm>
                <a:off x="3135" y="1473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7" name="Rectangle 363"/>
              <p:cNvSpPr>
                <a:spLocks noChangeArrowheads="1"/>
              </p:cNvSpPr>
              <p:nvPr/>
            </p:nvSpPr>
            <p:spPr bwMode="auto">
              <a:xfrm>
                <a:off x="1977" y="1700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8" name="Rectangle 364"/>
              <p:cNvSpPr>
                <a:spLocks noChangeArrowheads="1"/>
              </p:cNvSpPr>
              <p:nvPr/>
            </p:nvSpPr>
            <p:spPr bwMode="auto">
              <a:xfrm>
                <a:off x="2207" y="1700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9" name="Rectangle 365"/>
              <p:cNvSpPr>
                <a:spLocks noChangeArrowheads="1"/>
              </p:cNvSpPr>
              <p:nvPr/>
            </p:nvSpPr>
            <p:spPr bwMode="auto">
              <a:xfrm>
                <a:off x="1977" y="1927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0" name="Rectangle 366"/>
              <p:cNvSpPr>
                <a:spLocks noChangeArrowheads="1"/>
              </p:cNvSpPr>
              <p:nvPr/>
            </p:nvSpPr>
            <p:spPr bwMode="auto">
              <a:xfrm>
                <a:off x="2207" y="1927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1" name="Rectangle 367"/>
              <p:cNvSpPr>
                <a:spLocks noChangeArrowheads="1"/>
              </p:cNvSpPr>
              <p:nvPr/>
            </p:nvSpPr>
            <p:spPr bwMode="auto">
              <a:xfrm>
                <a:off x="2441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2" name="Rectangle 368"/>
              <p:cNvSpPr>
                <a:spLocks noChangeArrowheads="1"/>
              </p:cNvSpPr>
              <p:nvPr/>
            </p:nvSpPr>
            <p:spPr bwMode="auto">
              <a:xfrm>
                <a:off x="2671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3" name="Rectangle 369"/>
              <p:cNvSpPr>
                <a:spLocks noChangeArrowheads="1"/>
              </p:cNvSpPr>
              <p:nvPr/>
            </p:nvSpPr>
            <p:spPr bwMode="auto">
              <a:xfrm>
                <a:off x="2441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4" name="Rectangle 370"/>
              <p:cNvSpPr>
                <a:spLocks noChangeArrowheads="1"/>
              </p:cNvSpPr>
              <p:nvPr/>
            </p:nvSpPr>
            <p:spPr bwMode="auto">
              <a:xfrm>
                <a:off x="2671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5" name="Rectangle 371"/>
              <p:cNvSpPr>
                <a:spLocks noChangeArrowheads="1"/>
              </p:cNvSpPr>
              <p:nvPr/>
            </p:nvSpPr>
            <p:spPr bwMode="auto">
              <a:xfrm>
                <a:off x="2905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6" name="Rectangle 372"/>
              <p:cNvSpPr>
                <a:spLocks noChangeArrowheads="1"/>
              </p:cNvSpPr>
              <p:nvPr/>
            </p:nvSpPr>
            <p:spPr bwMode="auto">
              <a:xfrm>
                <a:off x="3135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7" name="Rectangle 373"/>
              <p:cNvSpPr>
                <a:spLocks noChangeArrowheads="1"/>
              </p:cNvSpPr>
              <p:nvPr/>
            </p:nvSpPr>
            <p:spPr bwMode="auto">
              <a:xfrm>
                <a:off x="2905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8" name="Rectangle 374"/>
              <p:cNvSpPr>
                <a:spLocks noChangeArrowheads="1"/>
              </p:cNvSpPr>
              <p:nvPr/>
            </p:nvSpPr>
            <p:spPr bwMode="auto">
              <a:xfrm>
                <a:off x="3135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9" name="Rectangle 375"/>
              <p:cNvSpPr>
                <a:spLocks noChangeArrowheads="1"/>
              </p:cNvSpPr>
              <p:nvPr/>
            </p:nvSpPr>
            <p:spPr bwMode="auto">
              <a:xfrm>
                <a:off x="3356" y="1246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0" name="Rectangle 376"/>
              <p:cNvSpPr>
                <a:spLocks noChangeArrowheads="1"/>
              </p:cNvSpPr>
              <p:nvPr/>
            </p:nvSpPr>
            <p:spPr bwMode="auto">
              <a:xfrm>
                <a:off x="3586" y="1246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1" name="Rectangle 377"/>
              <p:cNvSpPr>
                <a:spLocks noChangeArrowheads="1"/>
              </p:cNvSpPr>
              <p:nvPr/>
            </p:nvSpPr>
            <p:spPr bwMode="auto">
              <a:xfrm>
                <a:off x="3356" y="1473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2" name="Rectangle 378"/>
              <p:cNvSpPr>
                <a:spLocks noChangeArrowheads="1"/>
              </p:cNvSpPr>
              <p:nvPr/>
            </p:nvSpPr>
            <p:spPr bwMode="auto">
              <a:xfrm>
                <a:off x="3586" y="1473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3" name="Rectangle 379"/>
              <p:cNvSpPr>
                <a:spLocks noChangeArrowheads="1"/>
              </p:cNvSpPr>
              <p:nvPr/>
            </p:nvSpPr>
            <p:spPr bwMode="auto">
              <a:xfrm>
                <a:off x="3356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4" name="Rectangle 380"/>
              <p:cNvSpPr>
                <a:spLocks noChangeArrowheads="1"/>
              </p:cNvSpPr>
              <p:nvPr/>
            </p:nvSpPr>
            <p:spPr bwMode="auto">
              <a:xfrm>
                <a:off x="3586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5" name="Rectangle 381"/>
              <p:cNvSpPr>
                <a:spLocks noChangeArrowheads="1"/>
              </p:cNvSpPr>
              <p:nvPr/>
            </p:nvSpPr>
            <p:spPr bwMode="auto">
              <a:xfrm>
                <a:off x="3356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6" name="Rectangle 382"/>
              <p:cNvSpPr>
                <a:spLocks noChangeArrowheads="1"/>
              </p:cNvSpPr>
              <p:nvPr/>
            </p:nvSpPr>
            <p:spPr bwMode="auto">
              <a:xfrm>
                <a:off x="3586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7" name="Rectangle 383"/>
              <p:cNvSpPr>
                <a:spLocks noChangeArrowheads="1"/>
              </p:cNvSpPr>
              <p:nvPr/>
            </p:nvSpPr>
            <p:spPr bwMode="auto">
              <a:xfrm>
                <a:off x="1977" y="2154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8" name="Rectangle 384"/>
              <p:cNvSpPr>
                <a:spLocks noChangeArrowheads="1"/>
              </p:cNvSpPr>
              <p:nvPr/>
            </p:nvSpPr>
            <p:spPr bwMode="auto">
              <a:xfrm>
                <a:off x="2207" y="2154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9" name="Rectangle 385"/>
              <p:cNvSpPr>
                <a:spLocks noChangeArrowheads="1"/>
              </p:cNvSpPr>
              <p:nvPr/>
            </p:nvSpPr>
            <p:spPr bwMode="auto">
              <a:xfrm>
                <a:off x="1977" y="2381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0" name="Rectangle 386"/>
              <p:cNvSpPr>
                <a:spLocks noChangeArrowheads="1"/>
              </p:cNvSpPr>
              <p:nvPr/>
            </p:nvSpPr>
            <p:spPr bwMode="auto">
              <a:xfrm>
                <a:off x="2207" y="2381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1" name="Rectangle 387"/>
              <p:cNvSpPr>
                <a:spLocks noChangeArrowheads="1"/>
              </p:cNvSpPr>
              <p:nvPr/>
            </p:nvSpPr>
            <p:spPr bwMode="auto">
              <a:xfrm>
                <a:off x="2441" y="2154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2" name="Rectangle 388"/>
              <p:cNvSpPr>
                <a:spLocks noChangeArrowheads="1"/>
              </p:cNvSpPr>
              <p:nvPr/>
            </p:nvSpPr>
            <p:spPr bwMode="auto">
              <a:xfrm>
                <a:off x="2671" y="2154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3" name="Rectangle 389"/>
              <p:cNvSpPr>
                <a:spLocks noChangeArrowheads="1"/>
              </p:cNvSpPr>
              <p:nvPr/>
            </p:nvSpPr>
            <p:spPr bwMode="auto">
              <a:xfrm>
                <a:off x="2441" y="2381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4" name="Rectangle 390"/>
              <p:cNvSpPr>
                <a:spLocks noChangeArrowheads="1"/>
              </p:cNvSpPr>
              <p:nvPr/>
            </p:nvSpPr>
            <p:spPr bwMode="auto">
              <a:xfrm>
                <a:off x="2671" y="2381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5" name="Rectangle 391"/>
              <p:cNvSpPr>
                <a:spLocks noChangeArrowheads="1"/>
              </p:cNvSpPr>
              <p:nvPr/>
            </p:nvSpPr>
            <p:spPr bwMode="auto">
              <a:xfrm>
                <a:off x="2905" y="2154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6" name="Rectangle 392"/>
              <p:cNvSpPr>
                <a:spLocks noChangeArrowheads="1"/>
              </p:cNvSpPr>
              <p:nvPr/>
            </p:nvSpPr>
            <p:spPr bwMode="auto">
              <a:xfrm>
                <a:off x="3135" y="2154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7" name="Rectangle 393"/>
              <p:cNvSpPr>
                <a:spLocks noChangeArrowheads="1"/>
              </p:cNvSpPr>
              <p:nvPr/>
            </p:nvSpPr>
            <p:spPr bwMode="auto">
              <a:xfrm>
                <a:off x="2905" y="2381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8" name="Rectangle 394"/>
              <p:cNvSpPr>
                <a:spLocks noChangeArrowheads="1"/>
              </p:cNvSpPr>
              <p:nvPr/>
            </p:nvSpPr>
            <p:spPr bwMode="auto">
              <a:xfrm>
                <a:off x="3135" y="2381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9" name="Rectangle 395"/>
              <p:cNvSpPr>
                <a:spLocks noChangeArrowheads="1"/>
              </p:cNvSpPr>
              <p:nvPr/>
            </p:nvSpPr>
            <p:spPr bwMode="auto">
              <a:xfrm>
                <a:off x="3356" y="2154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0" name="Rectangle 396"/>
              <p:cNvSpPr>
                <a:spLocks noChangeArrowheads="1"/>
              </p:cNvSpPr>
              <p:nvPr/>
            </p:nvSpPr>
            <p:spPr bwMode="auto">
              <a:xfrm>
                <a:off x="3586" y="2154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1" name="Rectangle 397"/>
              <p:cNvSpPr>
                <a:spLocks noChangeArrowheads="1"/>
              </p:cNvSpPr>
              <p:nvPr/>
            </p:nvSpPr>
            <p:spPr bwMode="auto">
              <a:xfrm>
                <a:off x="3356" y="2381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2" name="Rectangle 398"/>
              <p:cNvSpPr>
                <a:spLocks noChangeArrowheads="1"/>
              </p:cNvSpPr>
              <p:nvPr/>
            </p:nvSpPr>
            <p:spPr bwMode="auto">
              <a:xfrm>
                <a:off x="3586" y="2381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246" name="Group 399"/>
            <p:cNvGrpSpPr>
              <a:grpSpLocks/>
            </p:cNvGrpSpPr>
            <p:nvPr/>
          </p:nvGrpSpPr>
          <p:grpSpPr bwMode="auto">
            <a:xfrm>
              <a:off x="2092" y="2606"/>
              <a:ext cx="922" cy="681"/>
              <a:chOff x="1977" y="1246"/>
              <a:chExt cx="1843" cy="1362"/>
            </a:xfrm>
          </p:grpSpPr>
          <p:sp>
            <p:nvSpPr>
              <p:cNvPr id="9247" name="Rectangle 400"/>
              <p:cNvSpPr>
                <a:spLocks noChangeArrowheads="1"/>
              </p:cNvSpPr>
              <p:nvPr/>
            </p:nvSpPr>
            <p:spPr bwMode="auto">
              <a:xfrm>
                <a:off x="1977" y="1246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8" name="Rectangle 401"/>
              <p:cNvSpPr>
                <a:spLocks noChangeArrowheads="1"/>
              </p:cNvSpPr>
              <p:nvPr/>
            </p:nvSpPr>
            <p:spPr bwMode="auto">
              <a:xfrm>
                <a:off x="2207" y="1246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9" name="Rectangle 402"/>
              <p:cNvSpPr>
                <a:spLocks noChangeArrowheads="1"/>
              </p:cNvSpPr>
              <p:nvPr/>
            </p:nvSpPr>
            <p:spPr bwMode="auto">
              <a:xfrm>
                <a:off x="1977" y="1473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0" name="Rectangle 403"/>
              <p:cNvSpPr>
                <a:spLocks noChangeArrowheads="1"/>
              </p:cNvSpPr>
              <p:nvPr/>
            </p:nvSpPr>
            <p:spPr bwMode="auto">
              <a:xfrm>
                <a:off x="2207" y="1473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1" name="Rectangle 404"/>
              <p:cNvSpPr>
                <a:spLocks noChangeArrowheads="1"/>
              </p:cNvSpPr>
              <p:nvPr/>
            </p:nvSpPr>
            <p:spPr bwMode="auto">
              <a:xfrm>
                <a:off x="2441" y="1246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2" name="Rectangle 405"/>
              <p:cNvSpPr>
                <a:spLocks noChangeArrowheads="1"/>
              </p:cNvSpPr>
              <p:nvPr/>
            </p:nvSpPr>
            <p:spPr bwMode="auto">
              <a:xfrm>
                <a:off x="2671" y="1246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3" name="Rectangle 406"/>
              <p:cNvSpPr>
                <a:spLocks noChangeArrowheads="1"/>
              </p:cNvSpPr>
              <p:nvPr/>
            </p:nvSpPr>
            <p:spPr bwMode="auto">
              <a:xfrm>
                <a:off x="2441" y="1473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4" name="Rectangle 407"/>
              <p:cNvSpPr>
                <a:spLocks noChangeArrowheads="1"/>
              </p:cNvSpPr>
              <p:nvPr/>
            </p:nvSpPr>
            <p:spPr bwMode="auto">
              <a:xfrm>
                <a:off x="2671" y="1473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5" name="Rectangle 408"/>
              <p:cNvSpPr>
                <a:spLocks noChangeArrowheads="1"/>
              </p:cNvSpPr>
              <p:nvPr/>
            </p:nvSpPr>
            <p:spPr bwMode="auto">
              <a:xfrm>
                <a:off x="2905" y="1246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6" name="Rectangle 409"/>
              <p:cNvSpPr>
                <a:spLocks noChangeArrowheads="1"/>
              </p:cNvSpPr>
              <p:nvPr/>
            </p:nvSpPr>
            <p:spPr bwMode="auto">
              <a:xfrm>
                <a:off x="3135" y="1246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7" name="Rectangle 410"/>
              <p:cNvSpPr>
                <a:spLocks noChangeArrowheads="1"/>
              </p:cNvSpPr>
              <p:nvPr/>
            </p:nvSpPr>
            <p:spPr bwMode="auto">
              <a:xfrm>
                <a:off x="2905" y="1473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8" name="Rectangle 411"/>
              <p:cNvSpPr>
                <a:spLocks noChangeArrowheads="1"/>
              </p:cNvSpPr>
              <p:nvPr/>
            </p:nvSpPr>
            <p:spPr bwMode="auto">
              <a:xfrm>
                <a:off x="3135" y="1473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9" name="Rectangle 412"/>
              <p:cNvSpPr>
                <a:spLocks noChangeArrowheads="1"/>
              </p:cNvSpPr>
              <p:nvPr/>
            </p:nvSpPr>
            <p:spPr bwMode="auto">
              <a:xfrm>
                <a:off x="1977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0" name="Rectangle 413"/>
              <p:cNvSpPr>
                <a:spLocks noChangeArrowheads="1"/>
              </p:cNvSpPr>
              <p:nvPr/>
            </p:nvSpPr>
            <p:spPr bwMode="auto">
              <a:xfrm>
                <a:off x="2207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1" name="Rectangle 414"/>
              <p:cNvSpPr>
                <a:spLocks noChangeArrowheads="1"/>
              </p:cNvSpPr>
              <p:nvPr/>
            </p:nvSpPr>
            <p:spPr bwMode="auto">
              <a:xfrm>
                <a:off x="1977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2" name="Rectangle 415"/>
              <p:cNvSpPr>
                <a:spLocks noChangeArrowheads="1"/>
              </p:cNvSpPr>
              <p:nvPr/>
            </p:nvSpPr>
            <p:spPr bwMode="auto">
              <a:xfrm>
                <a:off x="2207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3" name="Rectangle 416"/>
              <p:cNvSpPr>
                <a:spLocks noChangeArrowheads="1"/>
              </p:cNvSpPr>
              <p:nvPr/>
            </p:nvSpPr>
            <p:spPr bwMode="auto">
              <a:xfrm>
                <a:off x="2441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4" name="Rectangle 417"/>
              <p:cNvSpPr>
                <a:spLocks noChangeArrowheads="1"/>
              </p:cNvSpPr>
              <p:nvPr/>
            </p:nvSpPr>
            <p:spPr bwMode="auto">
              <a:xfrm>
                <a:off x="2671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5" name="Rectangle 418"/>
              <p:cNvSpPr>
                <a:spLocks noChangeArrowheads="1"/>
              </p:cNvSpPr>
              <p:nvPr/>
            </p:nvSpPr>
            <p:spPr bwMode="auto">
              <a:xfrm>
                <a:off x="2441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6" name="Rectangle 419"/>
              <p:cNvSpPr>
                <a:spLocks noChangeArrowheads="1"/>
              </p:cNvSpPr>
              <p:nvPr/>
            </p:nvSpPr>
            <p:spPr bwMode="auto">
              <a:xfrm>
                <a:off x="2671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7" name="Rectangle 420"/>
              <p:cNvSpPr>
                <a:spLocks noChangeArrowheads="1"/>
              </p:cNvSpPr>
              <p:nvPr/>
            </p:nvSpPr>
            <p:spPr bwMode="auto">
              <a:xfrm>
                <a:off x="2905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8" name="Rectangle 421"/>
              <p:cNvSpPr>
                <a:spLocks noChangeArrowheads="1"/>
              </p:cNvSpPr>
              <p:nvPr/>
            </p:nvSpPr>
            <p:spPr bwMode="auto">
              <a:xfrm>
                <a:off x="3135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9" name="Rectangle 422"/>
              <p:cNvSpPr>
                <a:spLocks noChangeArrowheads="1"/>
              </p:cNvSpPr>
              <p:nvPr/>
            </p:nvSpPr>
            <p:spPr bwMode="auto">
              <a:xfrm>
                <a:off x="2905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0" name="Rectangle 423"/>
              <p:cNvSpPr>
                <a:spLocks noChangeArrowheads="1"/>
              </p:cNvSpPr>
              <p:nvPr/>
            </p:nvSpPr>
            <p:spPr bwMode="auto">
              <a:xfrm>
                <a:off x="3135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1" name="Rectangle 424"/>
              <p:cNvSpPr>
                <a:spLocks noChangeArrowheads="1"/>
              </p:cNvSpPr>
              <p:nvPr/>
            </p:nvSpPr>
            <p:spPr bwMode="auto">
              <a:xfrm>
                <a:off x="3356" y="1246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2" name="Rectangle 425"/>
              <p:cNvSpPr>
                <a:spLocks noChangeArrowheads="1"/>
              </p:cNvSpPr>
              <p:nvPr/>
            </p:nvSpPr>
            <p:spPr bwMode="auto">
              <a:xfrm>
                <a:off x="3586" y="1246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3" name="Rectangle 426"/>
              <p:cNvSpPr>
                <a:spLocks noChangeArrowheads="1"/>
              </p:cNvSpPr>
              <p:nvPr/>
            </p:nvSpPr>
            <p:spPr bwMode="auto">
              <a:xfrm>
                <a:off x="3356" y="1473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4" name="Rectangle 427"/>
              <p:cNvSpPr>
                <a:spLocks noChangeArrowheads="1"/>
              </p:cNvSpPr>
              <p:nvPr/>
            </p:nvSpPr>
            <p:spPr bwMode="auto">
              <a:xfrm>
                <a:off x="3586" y="1473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5" name="Rectangle 428"/>
              <p:cNvSpPr>
                <a:spLocks noChangeArrowheads="1"/>
              </p:cNvSpPr>
              <p:nvPr/>
            </p:nvSpPr>
            <p:spPr bwMode="auto">
              <a:xfrm>
                <a:off x="3356" y="1700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6" name="Rectangle 429"/>
              <p:cNvSpPr>
                <a:spLocks noChangeArrowheads="1"/>
              </p:cNvSpPr>
              <p:nvPr/>
            </p:nvSpPr>
            <p:spPr bwMode="auto">
              <a:xfrm>
                <a:off x="3586" y="1700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7" name="Rectangle 430"/>
              <p:cNvSpPr>
                <a:spLocks noChangeArrowheads="1"/>
              </p:cNvSpPr>
              <p:nvPr/>
            </p:nvSpPr>
            <p:spPr bwMode="auto">
              <a:xfrm>
                <a:off x="3356" y="1927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8" name="Rectangle 431"/>
              <p:cNvSpPr>
                <a:spLocks noChangeArrowheads="1"/>
              </p:cNvSpPr>
              <p:nvPr/>
            </p:nvSpPr>
            <p:spPr bwMode="auto">
              <a:xfrm>
                <a:off x="3586" y="1927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9" name="Rectangle 432"/>
              <p:cNvSpPr>
                <a:spLocks noChangeArrowheads="1"/>
              </p:cNvSpPr>
              <p:nvPr/>
            </p:nvSpPr>
            <p:spPr bwMode="auto">
              <a:xfrm>
                <a:off x="1977" y="2154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0" name="Rectangle 433"/>
              <p:cNvSpPr>
                <a:spLocks noChangeArrowheads="1"/>
              </p:cNvSpPr>
              <p:nvPr/>
            </p:nvSpPr>
            <p:spPr bwMode="auto">
              <a:xfrm>
                <a:off x="2207" y="2154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1" name="Rectangle 434"/>
              <p:cNvSpPr>
                <a:spLocks noChangeArrowheads="1"/>
              </p:cNvSpPr>
              <p:nvPr/>
            </p:nvSpPr>
            <p:spPr bwMode="auto">
              <a:xfrm>
                <a:off x="1977" y="2381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2" name="Rectangle 435"/>
              <p:cNvSpPr>
                <a:spLocks noChangeArrowheads="1"/>
              </p:cNvSpPr>
              <p:nvPr/>
            </p:nvSpPr>
            <p:spPr bwMode="auto">
              <a:xfrm>
                <a:off x="2207" y="2381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3" name="Rectangle 436"/>
              <p:cNvSpPr>
                <a:spLocks noChangeArrowheads="1"/>
              </p:cNvSpPr>
              <p:nvPr/>
            </p:nvSpPr>
            <p:spPr bwMode="auto">
              <a:xfrm>
                <a:off x="2441" y="2154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4" name="Rectangle 437"/>
              <p:cNvSpPr>
                <a:spLocks noChangeArrowheads="1"/>
              </p:cNvSpPr>
              <p:nvPr/>
            </p:nvSpPr>
            <p:spPr bwMode="auto">
              <a:xfrm>
                <a:off x="2671" y="2154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5" name="Rectangle 438"/>
              <p:cNvSpPr>
                <a:spLocks noChangeArrowheads="1"/>
              </p:cNvSpPr>
              <p:nvPr/>
            </p:nvSpPr>
            <p:spPr bwMode="auto">
              <a:xfrm>
                <a:off x="2441" y="2381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6" name="Rectangle 439"/>
              <p:cNvSpPr>
                <a:spLocks noChangeArrowheads="1"/>
              </p:cNvSpPr>
              <p:nvPr/>
            </p:nvSpPr>
            <p:spPr bwMode="auto">
              <a:xfrm>
                <a:off x="2671" y="2381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7" name="Rectangle 440"/>
              <p:cNvSpPr>
                <a:spLocks noChangeArrowheads="1"/>
              </p:cNvSpPr>
              <p:nvPr/>
            </p:nvSpPr>
            <p:spPr bwMode="auto">
              <a:xfrm>
                <a:off x="2905" y="2154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8" name="Rectangle 441"/>
              <p:cNvSpPr>
                <a:spLocks noChangeArrowheads="1"/>
              </p:cNvSpPr>
              <p:nvPr/>
            </p:nvSpPr>
            <p:spPr bwMode="auto">
              <a:xfrm>
                <a:off x="3135" y="2154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9" name="Rectangle 442"/>
              <p:cNvSpPr>
                <a:spLocks noChangeArrowheads="1"/>
              </p:cNvSpPr>
              <p:nvPr/>
            </p:nvSpPr>
            <p:spPr bwMode="auto">
              <a:xfrm>
                <a:off x="2905" y="2381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0" name="Rectangle 443"/>
              <p:cNvSpPr>
                <a:spLocks noChangeArrowheads="1"/>
              </p:cNvSpPr>
              <p:nvPr/>
            </p:nvSpPr>
            <p:spPr bwMode="auto">
              <a:xfrm>
                <a:off x="3135" y="2381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1" name="Rectangle 444"/>
              <p:cNvSpPr>
                <a:spLocks noChangeArrowheads="1"/>
              </p:cNvSpPr>
              <p:nvPr/>
            </p:nvSpPr>
            <p:spPr bwMode="auto">
              <a:xfrm>
                <a:off x="3356" y="2154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2" name="Rectangle 445"/>
              <p:cNvSpPr>
                <a:spLocks noChangeArrowheads="1"/>
              </p:cNvSpPr>
              <p:nvPr/>
            </p:nvSpPr>
            <p:spPr bwMode="auto">
              <a:xfrm>
                <a:off x="3586" y="2154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3" name="Rectangle 446"/>
              <p:cNvSpPr>
                <a:spLocks noChangeArrowheads="1"/>
              </p:cNvSpPr>
              <p:nvPr/>
            </p:nvSpPr>
            <p:spPr bwMode="auto">
              <a:xfrm>
                <a:off x="3356" y="2381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4" name="Rectangle 447"/>
              <p:cNvSpPr>
                <a:spLocks noChangeArrowheads="1"/>
              </p:cNvSpPr>
              <p:nvPr/>
            </p:nvSpPr>
            <p:spPr bwMode="auto">
              <a:xfrm>
                <a:off x="3586" y="2381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9222" name="Group 519"/>
          <p:cNvGrpSpPr>
            <a:grpSpLocks/>
          </p:cNvGrpSpPr>
          <p:nvPr/>
        </p:nvGrpSpPr>
        <p:grpSpPr bwMode="auto">
          <a:xfrm>
            <a:off x="5940425" y="4138613"/>
            <a:ext cx="2946400" cy="2187575"/>
            <a:chOff x="2857" y="2826"/>
            <a:chExt cx="1856" cy="1378"/>
          </a:xfrm>
        </p:grpSpPr>
        <p:sp>
          <p:nvSpPr>
            <p:cNvPr id="9231" name="Rectangle 498"/>
            <p:cNvSpPr>
              <a:spLocks noChangeArrowheads="1"/>
            </p:cNvSpPr>
            <p:nvPr/>
          </p:nvSpPr>
          <p:spPr bwMode="auto">
            <a:xfrm>
              <a:off x="2857" y="2826"/>
              <a:ext cx="464" cy="459"/>
            </a:xfrm>
            <a:prstGeom prst="rect">
              <a:avLst/>
            </a:prstGeom>
            <a:solidFill>
              <a:srgbClr val="8040C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2" name="Rectangle 499"/>
            <p:cNvSpPr>
              <a:spLocks noChangeArrowheads="1"/>
            </p:cNvSpPr>
            <p:nvPr/>
          </p:nvSpPr>
          <p:spPr bwMode="auto">
            <a:xfrm>
              <a:off x="3321" y="2826"/>
              <a:ext cx="464" cy="459"/>
            </a:xfrm>
            <a:prstGeom prst="rect">
              <a:avLst/>
            </a:prstGeom>
            <a:solidFill>
              <a:srgbClr val="C480C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3" name="Rectangle 500"/>
            <p:cNvSpPr>
              <a:spLocks noChangeArrowheads="1"/>
            </p:cNvSpPr>
            <p:nvPr/>
          </p:nvSpPr>
          <p:spPr bwMode="auto">
            <a:xfrm>
              <a:off x="3785" y="2826"/>
              <a:ext cx="464" cy="459"/>
            </a:xfrm>
            <a:prstGeom prst="rect">
              <a:avLst/>
            </a:prstGeom>
            <a:solidFill>
              <a:srgbClr val="C480C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4" name="Rectangle 501"/>
            <p:cNvSpPr>
              <a:spLocks noChangeArrowheads="1"/>
            </p:cNvSpPr>
            <p:nvPr/>
          </p:nvSpPr>
          <p:spPr bwMode="auto">
            <a:xfrm>
              <a:off x="4249" y="2826"/>
              <a:ext cx="464" cy="459"/>
            </a:xfrm>
            <a:prstGeom prst="rect">
              <a:avLst/>
            </a:prstGeom>
            <a:solidFill>
              <a:srgbClr val="C44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5" name="Rectangle 511"/>
            <p:cNvSpPr>
              <a:spLocks noChangeArrowheads="1"/>
            </p:cNvSpPr>
            <p:nvPr/>
          </p:nvSpPr>
          <p:spPr bwMode="auto">
            <a:xfrm>
              <a:off x="2857" y="3284"/>
              <a:ext cx="464" cy="460"/>
            </a:xfrm>
            <a:prstGeom prst="rect">
              <a:avLst/>
            </a:prstGeom>
            <a:solidFill>
              <a:srgbClr val="C480C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Rectangle 512"/>
            <p:cNvSpPr>
              <a:spLocks noChangeArrowheads="1"/>
            </p:cNvSpPr>
            <p:nvPr/>
          </p:nvSpPr>
          <p:spPr bwMode="auto">
            <a:xfrm>
              <a:off x="3321" y="3285"/>
              <a:ext cx="464" cy="45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Rectangle 513"/>
            <p:cNvSpPr>
              <a:spLocks noChangeArrowheads="1"/>
            </p:cNvSpPr>
            <p:nvPr/>
          </p:nvSpPr>
          <p:spPr bwMode="auto">
            <a:xfrm>
              <a:off x="3785" y="3285"/>
              <a:ext cx="464" cy="45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8" name="Rectangle 514"/>
            <p:cNvSpPr>
              <a:spLocks noChangeArrowheads="1"/>
            </p:cNvSpPr>
            <p:nvPr/>
          </p:nvSpPr>
          <p:spPr bwMode="auto">
            <a:xfrm>
              <a:off x="4249" y="3285"/>
              <a:ext cx="464" cy="459"/>
            </a:xfrm>
            <a:prstGeom prst="rect">
              <a:avLst/>
            </a:prstGeom>
            <a:solidFill>
              <a:srgbClr val="C480C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9" name="Rectangle 515"/>
            <p:cNvSpPr>
              <a:spLocks noChangeArrowheads="1"/>
            </p:cNvSpPr>
            <p:nvPr/>
          </p:nvSpPr>
          <p:spPr bwMode="auto">
            <a:xfrm>
              <a:off x="2857" y="3744"/>
              <a:ext cx="464" cy="460"/>
            </a:xfrm>
            <a:prstGeom prst="rect">
              <a:avLst/>
            </a:prstGeom>
            <a:solidFill>
              <a:srgbClr val="C44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0" name="Rectangle 516"/>
            <p:cNvSpPr>
              <a:spLocks noChangeArrowheads="1"/>
            </p:cNvSpPr>
            <p:nvPr/>
          </p:nvSpPr>
          <p:spPr bwMode="auto">
            <a:xfrm>
              <a:off x="3321" y="3745"/>
              <a:ext cx="464" cy="459"/>
            </a:xfrm>
            <a:prstGeom prst="rect">
              <a:avLst/>
            </a:prstGeom>
            <a:solidFill>
              <a:srgbClr val="C480C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1" name="Rectangle 517"/>
            <p:cNvSpPr>
              <a:spLocks noChangeArrowheads="1"/>
            </p:cNvSpPr>
            <p:nvPr/>
          </p:nvSpPr>
          <p:spPr bwMode="auto">
            <a:xfrm>
              <a:off x="3785" y="3745"/>
              <a:ext cx="464" cy="459"/>
            </a:xfrm>
            <a:prstGeom prst="rect">
              <a:avLst/>
            </a:prstGeom>
            <a:solidFill>
              <a:srgbClr val="C480C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2" name="Rectangle 518"/>
            <p:cNvSpPr>
              <a:spLocks noChangeArrowheads="1"/>
            </p:cNvSpPr>
            <p:nvPr/>
          </p:nvSpPr>
          <p:spPr bwMode="auto">
            <a:xfrm>
              <a:off x="4249" y="3745"/>
              <a:ext cx="464" cy="459"/>
            </a:xfrm>
            <a:prstGeom prst="rect">
              <a:avLst/>
            </a:prstGeom>
            <a:solidFill>
              <a:srgbClr val="8040C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3" name="Oval 520"/>
          <p:cNvSpPr>
            <a:spLocks noChangeArrowheads="1"/>
          </p:cNvSpPr>
          <p:nvPr/>
        </p:nvSpPr>
        <p:spPr bwMode="auto">
          <a:xfrm>
            <a:off x="2954338" y="1449388"/>
            <a:ext cx="796925" cy="720725"/>
          </a:xfrm>
          <a:prstGeom prst="ellips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Line 521"/>
          <p:cNvSpPr>
            <a:spLocks noChangeShapeType="1"/>
          </p:cNvSpPr>
          <p:nvPr/>
        </p:nvSpPr>
        <p:spPr bwMode="auto">
          <a:xfrm flipH="1">
            <a:off x="776288" y="1989138"/>
            <a:ext cx="2238375" cy="214947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NZ"/>
          </a:p>
        </p:txBody>
      </p:sp>
      <p:sp>
        <p:nvSpPr>
          <p:cNvPr id="9225" name="Oval 522"/>
          <p:cNvSpPr>
            <a:spLocks noChangeArrowheads="1"/>
          </p:cNvSpPr>
          <p:nvPr/>
        </p:nvSpPr>
        <p:spPr bwMode="auto">
          <a:xfrm>
            <a:off x="161925" y="4138613"/>
            <a:ext cx="796925" cy="720725"/>
          </a:xfrm>
          <a:prstGeom prst="ellips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Oval 523"/>
          <p:cNvSpPr>
            <a:spLocks noChangeArrowheads="1"/>
          </p:cNvSpPr>
          <p:nvPr/>
        </p:nvSpPr>
        <p:spPr bwMode="auto">
          <a:xfrm>
            <a:off x="5203825" y="1449388"/>
            <a:ext cx="796925" cy="720725"/>
          </a:xfrm>
          <a:prstGeom prst="ellips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Oval 524"/>
          <p:cNvSpPr>
            <a:spLocks noChangeArrowheads="1"/>
          </p:cNvSpPr>
          <p:nvPr/>
        </p:nvSpPr>
        <p:spPr bwMode="auto">
          <a:xfrm>
            <a:off x="8096250" y="4149725"/>
            <a:ext cx="796925" cy="720725"/>
          </a:xfrm>
          <a:prstGeom prst="ellips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525"/>
          <p:cNvSpPr>
            <a:spLocks noChangeShapeType="1"/>
          </p:cNvSpPr>
          <p:nvPr/>
        </p:nvSpPr>
        <p:spPr bwMode="auto">
          <a:xfrm>
            <a:off x="5940425" y="1989138"/>
            <a:ext cx="2376488" cy="217487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NZ"/>
          </a:p>
        </p:txBody>
      </p:sp>
      <p:sp>
        <p:nvSpPr>
          <p:cNvPr id="9229" name="Text Box 526"/>
          <p:cNvSpPr txBox="1">
            <a:spLocks noChangeArrowheads="1"/>
          </p:cNvSpPr>
          <p:nvPr/>
        </p:nvSpPr>
        <p:spPr bwMode="auto">
          <a:xfrm>
            <a:off x="590550" y="2530475"/>
            <a:ext cx="2097088" cy="9159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NZ" b="0"/>
              <a:t>Sampled at higher resolution</a:t>
            </a:r>
          </a:p>
          <a:p>
            <a:pPr algn="ctr"/>
            <a:r>
              <a:rPr lang="en-NZ" b="0"/>
              <a:t>16 x 12</a:t>
            </a:r>
          </a:p>
        </p:txBody>
      </p:sp>
      <p:sp>
        <p:nvSpPr>
          <p:cNvPr id="9230" name="Text Box 527"/>
          <p:cNvSpPr txBox="1">
            <a:spLocks noChangeArrowheads="1"/>
          </p:cNvSpPr>
          <p:nvPr/>
        </p:nvSpPr>
        <p:spPr bwMode="auto">
          <a:xfrm>
            <a:off x="6364288" y="2530475"/>
            <a:ext cx="2097087" cy="9159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NZ" b="0"/>
              <a:t>Sampled at lower resolution</a:t>
            </a:r>
          </a:p>
          <a:p>
            <a:pPr algn="ctr"/>
            <a:r>
              <a:rPr lang="en-NZ" b="0"/>
              <a:t>4 x 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Printing Bitmaps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Printer and Screen have different sized dots</a:t>
            </a:r>
          </a:p>
          <a:p>
            <a:pPr lvl="1" eaLnBrk="1" hangingPunct="1"/>
            <a:r>
              <a:rPr lang="en-US" sz="1800" dirty="0" smtClean="0"/>
              <a:t>Scale (resample) the bitmap to ensure it looks good on both</a:t>
            </a:r>
          </a:p>
        </p:txBody>
      </p:sp>
      <p:sp>
        <p:nvSpPr>
          <p:cNvPr id="207" name="Date Placeholder 20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E994D-D3FD-4076-8617-037DDF92F098}" type="datetime1">
              <a:rPr lang="en-NZ" smtClean="0"/>
              <a:pPr/>
              <a:t>18/01/2019</a:t>
            </a:fld>
            <a:endParaRPr lang="en-NZ" dirty="0"/>
          </a:p>
        </p:txBody>
      </p:sp>
      <p:sp>
        <p:nvSpPr>
          <p:cNvPr id="209" name="Footer Placeholder 20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  <p:sp>
        <p:nvSpPr>
          <p:cNvPr id="208" name="Slide Number Placeholder 207"/>
          <p:cNvSpPr>
            <a:spLocks noGrp="1"/>
          </p:cNvSpPr>
          <p:nvPr>
            <p:ph type="sldNum" sz="quarter" idx="12"/>
          </p:nvPr>
        </p:nvSpPr>
        <p:spPr>
          <a:xfrm>
            <a:off x="5824584" y="6150789"/>
            <a:ext cx="512638" cy="365125"/>
          </a:xfrm>
        </p:spPr>
        <p:txBody>
          <a:bodyPr/>
          <a:lstStyle/>
          <a:p>
            <a:fld id="{34FD8859-28EC-4FE9-A2BB-0D9E1B21184C}" type="slidenum">
              <a:rPr lang="en-NZ" smtClean="0"/>
              <a:pPr/>
              <a:t>8</a:t>
            </a:fld>
            <a:endParaRPr lang="en-NZ"/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5628308" y="2643076"/>
            <a:ext cx="1219200" cy="1219200"/>
            <a:chOff x="3600" y="2928"/>
            <a:chExt cx="768" cy="768"/>
          </a:xfrm>
        </p:grpSpPr>
        <p:sp>
          <p:nvSpPr>
            <p:cNvPr id="11407" name="Rectangle 5"/>
            <p:cNvSpPr>
              <a:spLocks noChangeArrowheads="1"/>
            </p:cNvSpPr>
            <p:nvPr/>
          </p:nvSpPr>
          <p:spPr bwMode="auto">
            <a:xfrm>
              <a:off x="3600" y="2928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8" name="Rectangle 6"/>
            <p:cNvSpPr>
              <a:spLocks noChangeArrowheads="1"/>
            </p:cNvSpPr>
            <p:nvPr/>
          </p:nvSpPr>
          <p:spPr bwMode="auto">
            <a:xfrm>
              <a:off x="3696" y="2928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9" name="Rectangle 7"/>
            <p:cNvSpPr>
              <a:spLocks noChangeArrowheads="1"/>
            </p:cNvSpPr>
            <p:nvPr/>
          </p:nvSpPr>
          <p:spPr bwMode="auto">
            <a:xfrm>
              <a:off x="3792" y="2928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10" name="Rectangle 8"/>
            <p:cNvSpPr>
              <a:spLocks noChangeArrowheads="1"/>
            </p:cNvSpPr>
            <p:nvPr/>
          </p:nvSpPr>
          <p:spPr bwMode="auto">
            <a:xfrm>
              <a:off x="3888" y="2928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11" name="Rectangle 9"/>
            <p:cNvSpPr>
              <a:spLocks noChangeArrowheads="1"/>
            </p:cNvSpPr>
            <p:nvPr/>
          </p:nvSpPr>
          <p:spPr bwMode="auto">
            <a:xfrm>
              <a:off x="3600" y="3024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12" name="Rectangle 10"/>
            <p:cNvSpPr>
              <a:spLocks noChangeArrowheads="1"/>
            </p:cNvSpPr>
            <p:nvPr/>
          </p:nvSpPr>
          <p:spPr bwMode="auto">
            <a:xfrm>
              <a:off x="3696" y="3024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13" name="Rectangle 11"/>
            <p:cNvSpPr>
              <a:spLocks noChangeArrowheads="1"/>
            </p:cNvSpPr>
            <p:nvPr/>
          </p:nvSpPr>
          <p:spPr bwMode="auto">
            <a:xfrm>
              <a:off x="3792" y="3024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14" name="Rectangle 12"/>
            <p:cNvSpPr>
              <a:spLocks noChangeArrowheads="1"/>
            </p:cNvSpPr>
            <p:nvPr/>
          </p:nvSpPr>
          <p:spPr bwMode="auto">
            <a:xfrm>
              <a:off x="3888" y="3024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15" name="Rectangle 13"/>
            <p:cNvSpPr>
              <a:spLocks noChangeArrowheads="1"/>
            </p:cNvSpPr>
            <p:nvPr/>
          </p:nvSpPr>
          <p:spPr bwMode="auto">
            <a:xfrm>
              <a:off x="3600" y="3120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16" name="Rectangle 14"/>
            <p:cNvSpPr>
              <a:spLocks noChangeArrowheads="1"/>
            </p:cNvSpPr>
            <p:nvPr/>
          </p:nvSpPr>
          <p:spPr bwMode="auto">
            <a:xfrm>
              <a:off x="3696" y="3120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17" name="Rectangle 15"/>
            <p:cNvSpPr>
              <a:spLocks noChangeArrowheads="1"/>
            </p:cNvSpPr>
            <p:nvPr/>
          </p:nvSpPr>
          <p:spPr bwMode="auto">
            <a:xfrm>
              <a:off x="3792" y="3120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18" name="Rectangle 16"/>
            <p:cNvSpPr>
              <a:spLocks noChangeArrowheads="1"/>
            </p:cNvSpPr>
            <p:nvPr/>
          </p:nvSpPr>
          <p:spPr bwMode="auto">
            <a:xfrm>
              <a:off x="3888" y="3120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19" name="Rectangle 17"/>
            <p:cNvSpPr>
              <a:spLocks noChangeArrowheads="1"/>
            </p:cNvSpPr>
            <p:nvPr/>
          </p:nvSpPr>
          <p:spPr bwMode="auto">
            <a:xfrm>
              <a:off x="3600" y="3216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20" name="Rectangle 18"/>
            <p:cNvSpPr>
              <a:spLocks noChangeArrowheads="1"/>
            </p:cNvSpPr>
            <p:nvPr/>
          </p:nvSpPr>
          <p:spPr bwMode="auto">
            <a:xfrm>
              <a:off x="3696" y="3216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21" name="Rectangle 19"/>
            <p:cNvSpPr>
              <a:spLocks noChangeArrowheads="1"/>
            </p:cNvSpPr>
            <p:nvPr/>
          </p:nvSpPr>
          <p:spPr bwMode="auto">
            <a:xfrm>
              <a:off x="3792" y="3216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22" name="Rectangle 20"/>
            <p:cNvSpPr>
              <a:spLocks noChangeArrowheads="1"/>
            </p:cNvSpPr>
            <p:nvPr/>
          </p:nvSpPr>
          <p:spPr bwMode="auto">
            <a:xfrm>
              <a:off x="3888" y="3216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23" name="Rectangle 21"/>
            <p:cNvSpPr>
              <a:spLocks noChangeArrowheads="1"/>
            </p:cNvSpPr>
            <p:nvPr/>
          </p:nvSpPr>
          <p:spPr bwMode="auto">
            <a:xfrm>
              <a:off x="3984" y="2928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24" name="Rectangle 22"/>
            <p:cNvSpPr>
              <a:spLocks noChangeArrowheads="1"/>
            </p:cNvSpPr>
            <p:nvPr/>
          </p:nvSpPr>
          <p:spPr bwMode="auto">
            <a:xfrm>
              <a:off x="4080" y="2928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25" name="Rectangle 23"/>
            <p:cNvSpPr>
              <a:spLocks noChangeArrowheads="1"/>
            </p:cNvSpPr>
            <p:nvPr/>
          </p:nvSpPr>
          <p:spPr bwMode="auto">
            <a:xfrm>
              <a:off x="4176" y="2928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26" name="Rectangle 24"/>
            <p:cNvSpPr>
              <a:spLocks noChangeArrowheads="1"/>
            </p:cNvSpPr>
            <p:nvPr/>
          </p:nvSpPr>
          <p:spPr bwMode="auto">
            <a:xfrm>
              <a:off x="4272" y="2928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27" name="Rectangle 25"/>
            <p:cNvSpPr>
              <a:spLocks noChangeArrowheads="1"/>
            </p:cNvSpPr>
            <p:nvPr/>
          </p:nvSpPr>
          <p:spPr bwMode="auto">
            <a:xfrm>
              <a:off x="3984" y="3024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28" name="Rectangle 26"/>
            <p:cNvSpPr>
              <a:spLocks noChangeArrowheads="1"/>
            </p:cNvSpPr>
            <p:nvPr/>
          </p:nvSpPr>
          <p:spPr bwMode="auto">
            <a:xfrm>
              <a:off x="4080" y="3024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29" name="Rectangle 27"/>
            <p:cNvSpPr>
              <a:spLocks noChangeArrowheads="1"/>
            </p:cNvSpPr>
            <p:nvPr/>
          </p:nvSpPr>
          <p:spPr bwMode="auto">
            <a:xfrm>
              <a:off x="4176" y="3024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30" name="Rectangle 28"/>
            <p:cNvSpPr>
              <a:spLocks noChangeArrowheads="1"/>
            </p:cNvSpPr>
            <p:nvPr/>
          </p:nvSpPr>
          <p:spPr bwMode="auto">
            <a:xfrm>
              <a:off x="4272" y="3024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31" name="Rectangle 29"/>
            <p:cNvSpPr>
              <a:spLocks noChangeArrowheads="1"/>
            </p:cNvSpPr>
            <p:nvPr/>
          </p:nvSpPr>
          <p:spPr bwMode="auto">
            <a:xfrm>
              <a:off x="3984" y="3120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32" name="Rectangle 30"/>
            <p:cNvSpPr>
              <a:spLocks noChangeArrowheads="1"/>
            </p:cNvSpPr>
            <p:nvPr/>
          </p:nvSpPr>
          <p:spPr bwMode="auto">
            <a:xfrm>
              <a:off x="4080" y="3120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33" name="Rectangle 31"/>
            <p:cNvSpPr>
              <a:spLocks noChangeArrowheads="1"/>
            </p:cNvSpPr>
            <p:nvPr/>
          </p:nvSpPr>
          <p:spPr bwMode="auto">
            <a:xfrm>
              <a:off x="4176" y="3120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34" name="Rectangle 32"/>
            <p:cNvSpPr>
              <a:spLocks noChangeArrowheads="1"/>
            </p:cNvSpPr>
            <p:nvPr/>
          </p:nvSpPr>
          <p:spPr bwMode="auto">
            <a:xfrm>
              <a:off x="4272" y="3120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35" name="Rectangle 33"/>
            <p:cNvSpPr>
              <a:spLocks noChangeArrowheads="1"/>
            </p:cNvSpPr>
            <p:nvPr/>
          </p:nvSpPr>
          <p:spPr bwMode="auto">
            <a:xfrm>
              <a:off x="3984" y="3216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36" name="Rectangle 34"/>
            <p:cNvSpPr>
              <a:spLocks noChangeArrowheads="1"/>
            </p:cNvSpPr>
            <p:nvPr/>
          </p:nvSpPr>
          <p:spPr bwMode="auto">
            <a:xfrm>
              <a:off x="4080" y="3216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37" name="Rectangle 35"/>
            <p:cNvSpPr>
              <a:spLocks noChangeArrowheads="1"/>
            </p:cNvSpPr>
            <p:nvPr/>
          </p:nvSpPr>
          <p:spPr bwMode="auto">
            <a:xfrm>
              <a:off x="4176" y="3216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38" name="Rectangle 36"/>
            <p:cNvSpPr>
              <a:spLocks noChangeArrowheads="1"/>
            </p:cNvSpPr>
            <p:nvPr/>
          </p:nvSpPr>
          <p:spPr bwMode="auto">
            <a:xfrm>
              <a:off x="4272" y="3216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39" name="Rectangle 37"/>
            <p:cNvSpPr>
              <a:spLocks noChangeArrowheads="1"/>
            </p:cNvSpPr>
            <p:nvPr/>
          </p:nvSpPr>
          <p:spPr bwMode="auto">
            <a:xfrm>
              <a:off x="3600" y="3312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40" name="Rectangle 38"/>
            <p:cNvSpPr>
              <a:spLocks noChangeArrowheads="1"/>
            </p:cNvSpPr>
            <p:nvPr/>
          </p:nvSpPr>
          <p:spPr bwMode="auto">
            <a:xfrm>
              <a:off x="3696" y="3312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41" name="Rectangle 39"/>
            <p:cNvSpPr>
              <a:spLocks noChangeArrowheads="1"/>
            </p:cNvSpPr>
            <p:nvPr/>
          </p:nvSpPr>
          <p:spPr bwMode="auto">
            <a:xfrm>
              <a:off x="3792" y="3312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42" name="Rectangle 40"/>
            <p:cNvSpPr>
              <a:spLocks noChangeArrowheads="1"/>
            </p:cNvSpPr>
            <p:nvPr/>
          </p:nvSpPr>
          <p:spPr bwMode="auto">
            <a:xfrm>
              <a:off x="3888" y="3312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43" name="Rectangle 41"/>
            <p:cNvSpPr>
              <a:spLocks noChangeArrowheads="1"/>
            </p:cNvSpPr>
            <p:nvPr/>
          </p:nvSpPr>
          <p:spPr bwMode="auto">
            <a:xfrm>
              <a:off x="3600" y="3408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44" name="Rectangle 42"/>
            <p:cNvSpPr>
              <a:spLocks noChangeArrowheads="1"/>
            </p:cNvSpPr>
            <p:nvPr/>
          </p:nvSpPr>
          <p:spPr bwMode="auto">
            <a:xfrm>
              <a:off x="3696" y="3408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45" name="Rectangle 43"/>
            <p:cNvSpPr>
              <a:spLocks noChangeArrowheads="1"/>
            </p:cNvSpPr>
            <p:nvPr/>
          </p:nvSpPr>
          <p:spPr bwMode="auto">
            <a:xfrm>
              <a:off x="3792" y="3408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46" name="Rectangle 44"/>
            <p:cNvSpPr>
              <a:spLocks noChangeArrowheads="1"/>
            </p:cNvSpPr>
            <p:nvPr/>
          </p:nvSpPr>
          <p:spPr bwMode="auto">
            <a:xfrm>
              <a:off x="3888" y="3408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47" name="Rectangle 45"/>
            <p:cNvSpPr>
              <a:spLocks noChangeArrowheads="1"/>
            </p:cNvSpPr>
            <p:nvPr/>
          </p:nvSpPr>
          <p:spPr bwMode="auto">
            <a:xfrm>
              <a:off x="3600" y="3504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48" name="Rectangle 46"/>
            <p:cNvSpPr>
              <a:spLocks noChangeArrowheads="1"/>
            </p:cNvSpPr>
            <p:nvPr/>
          </p:nvSpPr>
          <p:spPr bwMode="auto">
            <a:xfrm>
              <a:off x="3696" y="3504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49" name="Rectangle 47"/>
            <p:cNvSpPr>
              <a:spLocks noChangeArrowheads="1"/>
            </p:cNvSpPr>
            <p:nvPr/>
          </p:nvSpPr>
          <p:spPr bwMode="auto">
            <a:xfrm>
              <a:off x="3792" y="3504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50" name="Rectangle 48"/>
            <p:cNvSpPr>
              <a:spLocks noChangeArrowheads="1"/>
            </p:cNvSpPr>
            <p:nvPr/>
          </p:nvSpPr>
          <p:spPr bwMode="auto">
            <a:xfrm>
              <a:off x="3888" y="3504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51" name="Rectangle 49"/>
            <p:cNvSpPr>
              <a:spLocks noChangeArrowheads="1"/>
            </p:cNvSpPr>
            <p:nvPr/>
          </p:nvSpPr>
          <p:spPr bwMode="auto">
            <a:xfrm>
              <a:off x="3600" y="3600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52" name="Rectangle 50"/>
            <p:cNvSpPr>
              <a:spLocks noChangeArrowheads="1"/>
            </p:cNvSpPr>
            <p:nvPr/>
          </p:nvSpPr>
          <p:spPr bwMode="auto">
            <a:xfrm>
              <a:off x="3696" y="3600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53" name="Rectangle 51"/>
            <p:cNvSpPr>
              <a:spLocks noChangeArrowheads="1"/>
            </p:cNvSpPr>
            <p:nvPr/>
          </p:nvSpPr>
          <p:spPr bwMode="auto">
            <a:xfrm>
              <a:off x="3792" y="3600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54" name="Rectangle 52"/>
            <p:cNvSpPr>
              <a:spLocks noChangeArrowheads="1"/>
            </p:cNvSpPr>
            <p:nvPr/>
          </p:nvSpPr>
          <p:spPr bwMode="auto">
            <a:xfrm>
              <a:off x="3888" y="3600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55" name="Rectangle 53"/>
            <p:cNvSpPr>
              <a:spLocks noChangeArrowheads="1"/>
            </p:cNvSpPr>
            <p:nvPr/>
          </p:nvSpPr>
          <p:spPr bwMode="auto">
            <a:xfrm>
              <a:off x="3984" y="3312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56" name="Rectangle 54"/>
            <p:cNvSpPr>
              <a:spLocks noChangeArrowheads="1"/>
            </p:cNvSpPr>
            <p:nvPr/>
          </p:nvSpPr>
          <p:spPr bwMode="auto">
            <a:xfrm>
              <a:off x="4080" y="3312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57" name="Rectangle 55"/>
            <p:cNvSpPr>
              <a:spLocks noChangeArrowheads="1"/>
            </p:cNvSpPr>
            <p:nvPr/>
          </p:nvSpPr>
          <p:spPr bwMode="auto">
            <a:xfrm>
              <a:off x="4176" y="3312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58" name="Rectangle 56"/>
            <p:cNvSpPr>
              <a:spLocks noChangeArrowheads="1"/>
            </p:cNvSpPr>
            <p:nvPr/>
          </p:nvSpPr>
          <p:spPr bwMode="auto">
            <a:xfrm>
              <a:off x="4272" y="3312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59" name="Rectangle 57"/>
            <p:cNvSpPr>
              <a:spLocks noChangeArrowheads="1"/>
            </p:cNvSpPr>
            <p:nvPr/>
          </p:nvSpPr>
          <p:spPr bwMode="auto">
            <a:xfrm>
              <a:off x="3984" y="3408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0" name="Rectangle 58"/>
            <p:cNvSpPr>
              <a:spLocks noChangeArrowheads="1"/>
            </p:cNvSpPr>
            <p:nvPr/>
          </p:nvSpPr>
          <p:spPr bwMode="auto">
            <a:xfrm>
              <a:off x="4080" y="3408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1" name="Rectangle 59"/>
            <p:cNvSpPr>
              <a:spLocks noChangeArrowheads="1"/>
            </p:cNvSpPr>
            <p:nvPr/>
          </p:nvSpPr>
          <p:spPr bwMode="auto">
            <a:xfrm>
              <a:off x="4176" y="3408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2" name="Rectangle 60"/>
            <p:cNvSpPr>
              <a:spLocks noChangeArrowheads="1"/>
            </p:cNvSpPr>
            <p:nvPr/>
          </p:nvSpPr>
          <p:spPr bwMode="auto">
            <a:xfrm>
              <a:off x="4272" y="3408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3" name="Rectangle 61"/>
            <p:cNvSpPr>
              <a:spLocks noChangeArrowheads="1"/>
            </p:cNvSpPr>
            <p:nvPr/>
          </p:nvSpPr>
          <p:spPr bwMode="auto">
            <a:xfrm>
              <a:off x="3984" y="3504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4" name="Rectangle 62"/>
            <p:cNvSpPr>
              <a:spLocks noChangeArrowheads="1"/>
            </p:cNvSpPr>
            <p:nvPr/>
          </p:nvSpPr>
          <p:spPr bwMode="auto">
            <a:xfrm>
              <a:off x="4080" y="3504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5" name="Rectangle 63"/>
            <p:cNvSpPr>
              <a:spLocks noChangeArrowheads="1"/>
            </p:cNvSpPr>
            <p:nvPr/>
          </p:nvSpPr>
          <p:spPr bwMode="auto">
            <a:xfrm>
              <a:off x="4176" y="3504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6" name="Rectangle 64"/>
            <p:cNvSpPr>
              <a:spLocks noChangeArrowheads="1"/>
            </p:cNvSpPr>
            <p:nvPr/>
          </p:nvSpPr>
          <p:spPr bwMode="auto">
            <a:xfrm>
              <a:off x="4272" y="3504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7" name="Rectangle 65"/>
            <p:cNvSpPr>
              <a:spLocks noChangeArrowheads="1"/>
            </p:cNvSpPr>
            <p:nvPr/>
          </p:nvSpPr>
          <p:spPr bwMode="auto">
            <a:xfrm>
              <a:off x="3984" y="3600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8" name="Rectangle 66"/>
            <p:cNvSpPr>
              <a:spLocks noChangeArrowheads="1"/>
            </p:cNvSpPr>
            <p:nvPr/>
          </p:nvSpPr>
          <p:spPr bwMode="auto">
            <a:xfrm>
              <a:off x="4080" y="3600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9" name="Rectangle 67"/>
            <p:cNvSpPr>
              <a:spLocks noChangeArrowheads="1"/>
            </p:cNvSpPr>
            <p:nvPr/>
          </p:nvSpPr>
          <p:spPr bwMode="auto">
            <a:xfrm>
              <a:off x="4176" y="3600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0" name="Rectangle 68"/>
            <p:cNvSpPr>
              <a:spLocks noChangeArrowheads="1"/>
            </p:cNvSpPr>
            <p:nvPr/>
          </p:nvSpPr>
          <p:spPr bwMode="auto">
            <a:xfrm>
              <a:off x="4272" y="3600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69" name="AutoShape 86"/>
          <p:cNvSpPr>
            <a:spLocks noChangeArrowheads="1"/>
          </p:cNvSpPr>
          <p:nvPr/>
        </p:nvSpPr>
        <p:spPr bwMode="auto">
          <a:xfrm>
            <a:off x="3037508" y="2947876"/>
            <a:ext cx="1905000" cy="609600"/>
          </a:xfrm>
          <a:prstGeom prst="rightArrow">
            <a:avLst>
              <a:gd name="adj1" fmla="val 50000"/>
              <a:gd name="adj2" fmla="val 78125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Text Box 88"/>
          <p:cNvSpPr txBox="1">
            <a:spLocks noChangeArrowheads="1"/>
          </p:cNvSpPr>
          <p:nvPr/>
        </p:nvSpPr>
        <p:spPr bwMode="auto">
          <a:xfrm>
            <a:off x="5655296" y="3925776"/>
            <a:ext cx="11255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NZ"/>
              <a:t>Printer</a:t>
            </a:r>
            <a:endParaRPr lang="en-US"/>
          </a:p>
        </p:txBody>
      </p:sp>
      <p:sp>
        <p:nvSpPr>
          <p:cNvPr id="11271" name="Rectangle 89"/>
          <p:cNvSpPr>
            <a:spLocks noChangeArrowheads="1"/>
          </p:cNvSpPr>
          <p:nvPr/>
        </p:nvSpPr>
        <p:spPr bwMode="auto">
          <a:xfrm>
            <a:off x="1043608" y="33098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90"/>
          <p:cNvSpPr>
            <a:spLocks noChangeArrowheads="1"/>
          </p:cNvSpPr>
          <p:nvPr/>
        </p:nvSpPr>
        <p:spPr bwMode="auto">
          <a:xfrm>
            <a:off x="1196008" y="33098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1"/>
          <p:cNvSpPr>
            <a:spLocks noChangeArrowheads="1"/>
          </p:cNvSpPr>
          <p:nvPr/>
        </p:nvSpPr>
        <p:spPr bwMode="auto">
          <a:xfrm>
            <a:off x="1348408" y="33098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Rectangle 92"/>
          <p:cNvSpPr>
            <a:spLocks noChangeArrowheads="1"/>
          </p:cNvSpPr>
          <p:nvPr/>
        </p:nvSpPr>
        <p:spPr bwMode="auto">
          <a:xfrm>
            <a:off x="1500808" y="33098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Rectangle 93"/>
          <p:cNvSpPr>
            <a:spLocks noChangeArrowheads="1"/>
          </p:cNvSpPr>
          <p:nvPr/>
        </p:nvSpPr>
        <p:spPr bwMode="auto">
          <a:xfrm>
            <a:off x="1043608" y="34622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94"/>
          <p:cNvSpPr>
            <a:spLocks noChangeArrowheads="1"/>
          </p:cNvSpPr>
          <p:nvPr/>
        </p:nvSpPr>
        <p:spPr bwMode="auto">
          <a:xfrm>
            <a:off x="1196008" y="34622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Rectangle 95"/>
          <p:cNvSpPr>
            <a:spLocks noChangeArrowheads="1"/>
          </p:cNvSpPr>
          <p:nvPr/>
        </p:nvSpPr>
        <p:spPr bwMode="auto">
          <a:xfrm>
            <a:off x="1348408" y="34622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Rectangle 96"/>
          <p:cNvSpPr>
            <a:spLocks noChangeArrowheads="1"/>
          </p:cNvSpPr>
          <p:nvPr/>
        </p:nvSpPr>
        <p:spPr bwMode="auto">
          <a:xfrm>
            <a:off x="1500808" y="34622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Rectangle 97"/>
          <p:cNvSpPr>
            <a:spLocks noChangeArrowheads="1"/>
          </p:cNvSpPr>
          <p:nvPr/>
        </p:nvSpPr>
        <p:spPr bwMode="auto">
          <a:xfrm>
            <a:off x="1043608" y="36146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Rectangle 98"/>
          <p:cNvSpPr>
            <a:spLocks noChangeArrowheads="1"/>
          </p:cNvSpPr>
          <p:nvPr/>
        </p:nvSpPr>
        <p:spPr bwMode="auto">
          <a:xfrm>
            <a:off x="1196008" y="36146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Rectangle 99"/>
          <p:cNvSpPr>
            <a:spLocks noChangeArrowheads="1"/>
          </p:cNvSpPr>
          <p:nvPr/>
        </p:nvSpPr>
        <p:spPr bwMode="auto">
          <a:xfrm>
            <a:off x="1348408" y="36146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Rectangle 100"/>
          <p:cNvSpPr>
            <a:spLocks noChangeArrowheads="1"/>
          </p:cNvSpPr>
          <p:nvPr/>
        </p:nvSpPr>
        <p:spPr bwMode="auto">
          <a:xfrm>
            <a:off x="1500808" y="36146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Rectangle 101"/>
          <p:cNvSpPr>
            <a:spLocks noChangeArrowheads="1"/>
          </p:cNvSpPr>
          <p:nvPr/>
        </p:nvSpPr>
        <p:spPr bwMode="auto">
          <a:xfrm>
            <a:off x="1043608" y="37670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Rectangle 102"/>
          <p:cNvSpPr>
            <a:spLocks noChangeArrowheads="1"/>
          </p:cNvSpPr>
          <p:nvPr/>
        </p:nvSpPr>
        <p:spPr bwMode="auto">
          <a:xfrm>
            <a:off x="1196008" y="37670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Rectangle 103"/>
          <p:cNvSpPr>
            <a:spLocks noChangeArrowheads="1"/>
          </p:cNvSpPr>
          <p:nvPr/>
        </p:nvSpPr>
        <p:spPr bwMode="auto">
          <a:xfrm>
            <a:off x="1348408" y="37670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Rectangle 104"/>
          <p:cNvSpPr>
            <a:spLocks noChangeArrowheads="1"/>
          </p:cNvSpPr>
          <p:nvPr/>
        </p:nvSpPr>
        <p:spPr bwMode="auto">
          <a:xfrm>
            <a:off x="1500808" y="37670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7" name="Rectangle 105"/>
          <p:cNvSpPr>
            <a:spLocks noChangeArrowheads="1"/>
          </p:cNvSpPr>
          <p:nvPr/>
        </p:nvSpPr>
        <p:spPr bwMode="auto">
          <a:xfrm>
            <a:off x="1653208" y="33098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8" name="Rectangle 106"/>
          <p:cNvSpPr>
            <a:spLocks noChangeArrowheads="1"/>
          </p:cNvSpPr>
          <p:nvPr/>
        </p:nvSpPr>
        <p:spPr bwMode="auto">
          <a:xfrm>
            <a:off x="1805608" y="33098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9" name="Rectangle 107"/>
          <p:cNvSpPr>
            <a:spLocks noChangeArrowheads="1"/>
          </p:cNvSpPr>
          <p:nvPr/>
        </p:nvSpPr>
        <p:spPr bwMode="auto">
          <a:xfrm>
            <a:off x="1958008" y="33098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0" name="Rectangle 108"/>
          <p:cNvSpPr>
            <a:spLocks noChangeArrowheads="1"/>
          </p:cNvSpPr>
          <p:nvPr/>
        </p:nvSpPr>
        <p:spPr bwMode="auto">
          <a:xfrm>
            <a:off x="2110408" y="33098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1" name="Rectangle 109"/>
          <p:cNvSpPr>
            <a:spLocks noChangeArrowheads="1"/>
          </p:cNvSpPr>
          <p:nvPr/>
        </p:nvSpPr>
        <p:spPr bwMode="auto">
          <a:xfrm>
            <a:off x="1653208" y="34622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2" name="Rectangle 110"/>
          <p:cNvSpPr>
            <a:spLocks noChangeArrowheads="1"/>
          </p:cNvSpPr>
          <p:nvPr/>
        </p:nvSpPr>
        <p:spPr bwMode="auto">
          <a:xfrm>
            <a:off x="1805608" y="34622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3" name="Rectangle 111"/>
          <p:cNvSpPr>
            <a:spLocks noChangeArrowheads="1"/>
          </p:cNvSpPr>
          <p:nvPr/>
        </p:nvSpPr>
        <p:spPr bwMode="auto">
          <a:xfrm>
            <a:off x="1958008" y="34622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4" name="Rectangle 112"/>
          <p:cNvSpPr>
            <a:spLocks noChangeArrowheads="1"/>
          </p:cNvSpPr>
          <p:nvPr/>
        </p:nvSpPr>
        <p:spPr bwMode="auto">
          <a:xfrm>
            <a:off x="2110408" y="3462226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5" name="Rectangle 113"/>
          <p:cNvSpPr>
            <a:spLocks noChangeArrowheads="1"/>
          </p:cNvSpPr>
          <p:nvPr/>
        </p:nvSpPr>
        <p:spPr bwMode="auto">
          <a:xfrm>
            <a:off x="1653208" y="36146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6" name="Rectangle 114"/>
          <p:cNvSpPr>
            <a:spLocks noChangeArrowheads="1"/>
          </p:cNvSpPr>
          <p:nvPr/>
        </p:nvSpPr>
        <p:spPr bwMode="auto">
          <a:xfrm>
            <a:off x="1805608" y="36146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7" name="Rectangle 115"/>
          <p:cNvSpPr>
            <a:spLocks noChangeArrowheads="1"/>
          </p:cNvSpPr>
          <p:nvPr/>
        </p:nvSpPr>
        <p:spPr bwMode="auto">
          <a:xfrm>
            <a:off x="1958008" y="3614626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8" name="Rectangle 116"/>
          <p:cNvSpPr>
            <a:spLocks noChangeArrowheads="1"/>
          </p:cNvSpPr>
          <p:nvPr/>
        </p:nvSpPr>
        <p:spPr bwMode="auto">
          <a:xfrm>
            <a:off x="2110408" y="3614626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9" name="Rectangle 117"/>
          <p:cNvSpPr>
            <a:spLocks noChangeArrowheads="1"/>
          </p:cNvSpPr>
          <p:nvPr/>
        </p:nvSpPr>
        <p:spPr bwMode="auto">
          <a:xfrm>
            <a:off x="1653208" y="37670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0" name="Rectangle 118"/>
          <p:cNvSpPr>
            <a:spLocks noChangeArrowheads="1"/>
          </p:cNvSpPr>
          <p:nvPr/>
        </p:nvSpPr>
        <p:spPr bwMode="auto">
          <a:xfrm>
            <a:off x="1805608" y="3767026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1" name="Rectangle 119"/>
          <p:cNvSpPr>
            <a:spLocks noChangeArrowheads="1"/>
          </p:cNvSpPr>
          <p:nvPr/>
        </p:nvSpPr>
        <p:spPr bwMode="auto">
          <a:xfrm>
            <a:off x="1958008" y="3767026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2" name="Rectangle 120"/>
          <p:cNvSpPr>
            <a:spLocks noChangeArrowheads="1"/>
          </p:cNvSpPr>
          <p:nvPr/>
        </p:nvSpPr>
        <p:spPr bwMode="auto">
          <a:xfrm>
            <a:off x="2110408" y="3767026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3" name="Rectangle 121"/>
          <p:cNvSpPr>
            <a:spLocks noChangeArrowheads="1"/>
          </p:cNvSpPr>
          <p:nvPr/>
        </p:nvSpPr>
        <p:spPr bwMode="auto">
          <a:xfrm>
            <a:off x="1043608" y="39194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4" name="Rectangle 122"/>
          <p:cNvSpPr>
            <a:spLocks noChangeArrowheads="1"/>
          </p:cNvSpPr>
          <p:nvPr/>
        </p:nvSpPr>
        <p:spPr bwMode="auto">
          <a:xfrm>
            <a:off x="1196008" y="39194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5" name="Rectangle 123"/>
          <p:cNvSpPr>
            <a:spLocks noChangeArrowheads="1"/>
          </p:cNvSpPr>
          <p:nvPr/>
        </p:nvSpPr>
        <p:spPr bwMode="auto">
          <a:xfrm>
            <a:off x="1348408" y="39194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6" name="Rectangle 124"/>
          <p:cNvSpPr>
            <a:spLocks noChangeArrowheads="1"/>
          </p:cNvSpPr>
          <p:nvPr/>
        </p:nvSpPr>
        <p:spPr bwMode="auto">
          <a:xfrm>
            <a:off x="1500808" y="39194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7" name="Rectangle 125"/>
          <p:cNvSpPr>
            <a:spLocks noChangeArrowheads="1"/>
          </p:cNvSpPr>
          <p:nvPr/>
        </p:nvSpPr>
        <p:spPr bwMode="auto">
          <a:xfrm>
            <a:off x="1043608" y="40718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8" name="Rectangle 126"/>
          <p:cNvSpPr>
            <a:spLocks noChangeArrowheads="1"/>
          </p:cNvSpPr>
          <p:nvPr/>
        </p:nvSpPr>
        <p:spPr bwMode="auto">
          <a:xfrm>
            <a:off x="1196008" y="40718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9" name="Rectangle 127"/>
          <p:cNvSpPr>
            <a:spLocks noChangeArrowheads="1"/>
          </p:cNvSpPr>
          <p:nvPr/>
        </p:nvSpPr>
        <p:spPr bwMode="auto">
          <a:xfrm>
            <a:off x="1348408" y="40718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0" name="Rectangle 128"/>
          <p:cNvSpPr>
            <a:spLocks noChangeArrowheads="1"/>
          </p:cNvSpPr>
          <p:nvPr/>
        </p:nvSpPr>
        <p:spPr bwMode="auto">
          <a:xfrm>
            <a:off x="1500808" y="4071826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1" name="Rectangle 129"/>
          <p:cNvSpPr>
            <a:spLocks noChangeArrowheads="1"/>
          </p:cNvSpPr>
          <p:nvPr/>
        </p:nvSpPr>
        <p:spPr bwMode="auto">
          <a:xfrm>
            <a:off x="1043608" y="42242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2" name="Rectangle 130"/>
          <p:cNvSpPr>
            <a:spLocks noChangeArrowheads="1"/>
          </p:cNvSpPr>
          <p:nvPr/>
        </p:nvSpPr>
        <p:spPr bwMode="auto">
          <a:xfrm>
            <a:off x="1196008" y="42242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3" name="Rectangle 131"/>
          <p:cNvSpPr>
            <a:spLocks noChangeArrowheads="1"/>
          </p:cNvSpPr>
          <p:nvPr/>
        </p:nvSpPr>
        <p:spPr bwMode="auto">
          <a:xfrm>
            <a:off x="1348408" y="4224226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4" name="Rectangle 132"/>
          <p:cNvSpPr>
            <a:spLocks noChangeArrowheads="1"/>
          </p:cNvSpPr>
          <p:nvPr/>
        </p:nvSpPr>
        <p:spPr bwMode="auto">
          <a:xfrm>
            <a:off x="1500808" y="4224226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5" name="Rectangle 133"/>
          <p:cNvSpPr>
            <a:spLocks noChangeArrowheads="1"/>
          </p:cNvSpPr>
          <p:nvPr/>
        </p:nvSpPr>
        <p:spPr bwMode="auto">
          <a:xfrm>
            <a:off x="1043608" y="4376626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6" name="Rectangle 134"/>
          <p:cNvSpPr>
            <a:spLocks noChangeArrowheads="1"/>
          </p:cNvSpPr>
          <p:nvPr/>
        </p:nvSpPr>
        <p:spPr bwMode="auto">
          <a:xfrm>
            <a:off x="1196008" y="4376626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7" name="Rectangle 135"/>
          <p:cNvSpPr>
            <a:spLocks noChangeArrowheads="1"/>
          </p:cNvSpPr>
          <p:nvPr/>
        </p:nvSpPr>
        <p:spPr bwMode="auto">
          <a:xfrm>
            <a:off x="1348408" y="4376626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8" name="Rectangle 136"/>
          <p:cNvSpPr>
            <a:spLocks noChangeArrowheads="1"/>
          </p:cNvSpPr>
          <p:nvPr/>
        </p:nvSpPr>
        <p:spPr bwMode="auto">
          <a:xfrm>
            <a:off x="1500808" y="4376626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9" name="Rectangle 137"/>
          <p:cNvSpPr>
            <a:spLocks noChangeArrowheads="1"/>
          </p:cNvSpPr>
          <p:nvPr/>
        </p:nvSpPr>
        <p:spPr bwMode="auto">
          <a:xfrm>
            <a:off x="1653208" y="3919426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0" name="Rectangle 138"/>
          <p:cNvSpPr>
            <a:spLocks noChangeArrowheads="1"/>
          </p:cNvSpPr>
          <p:nvPr/>
        </p:nvSpPr>
        <p:spPr bwMode="auto">
          <a:xfrm>
            <a:off x="1805608" y="3919426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1" name="Rectangle 139"/>
          <p:cNvSpPr>
            <a:spLocks noChangeArrowheads="1"/>
          </p:cNvSpPr>
          <p:nvPr/>
        </p:nvSpPr>
        <p:spPr bwMode="auto">
          <a:xfrm>
            <a:off x="1958008" y="3919426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2" name="Rectangle 140"/>
          <p:cNvSpPr>
            <a:spLocks noChangeArrowheads="1"/>
          </p:cNvSpPr>
          <p:nvPr/>
        </p:nvSpPr>
        <p:spPr bwMode="auto">
          <a:xfrm>
            <a:off x="2110408" y="3919426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3" name="Rectangle 141"/>
          <p:cNvSpPr>
            <a:spLocks noChangeArrowheads="1"/>
          </p:cNvSpPr>
          <p:nvPr/>
        </p:nvSpPr>
        <p:spPr bwMode="auto">
          <a:xfrm>
            <a:off x="1653208" y="4071826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4" name="Rectangle 142"/>
          <p:cNvSpPr>
            <a:spLocks noChangeArrowheads="1"/>
          </p:cNvSpPr>
          <p:nvPr/>
        </p:nvSpPr>
        <p:spPr bwMode="auto">
          <a:xfrm>
            <a:off x="1805608" y="4071826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5" name="Rectangle 143"/>
          <p:cNvSpPr>
            <a:spLocks noChangeArrowheads="1"/>
          </p:cNvSpPr>
          <p:nvPr/>
        </p:nvSpPr>
        <p:spPr bwMode="auto">
          <a:xfrm>
            <a:off x="1958008" y="4071826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6" name="Rectangle 144"/>
          <p:cNvSpPr>
            <a:spLocks noChangeArrowheads="1"/>
          </p:cNvSpPr>
          <p:nvPr/>
        </p:nvSpPr>
        <p:spPr bwMode="auto">
          <a:xfrm>
            <a:off x="2110408" y="4071826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7" name="Rectangle 145"/>
          <p:cNvSpPr>
            <a:spLocks noChangeArrowheads="1"/>
          </p:cNvSpPr>
          <p:nvPr/>
        </p:nvSpPr>
        <p:spPr bwMode="auto">
          <a:xfrm>
            <a:off x="1653208" y="4224226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8" name="Rectangle 146"/>
          <p:cNvSpPr>
            <a:spLocks noChangeArrowheads="1"/>
          </p:cNvSpPr>
          <p:nvPr/>
        </p:nvSpPr>
        <p:spPr bwMode="auto">
          <a:xfrm>
            <a:off x="1805608" y="4224226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9" name="Rectangle 147"/>
          <p:cNvSpPr>
            <a:spLocks noChangeArrowheads="1"/>
          </p:cNvSpPr>
          <p:nvPr/>
        </p:nvSpPr>
        <p:spPr bwMode="auto">
          <a:xfrm>
            <a:off x="1958008" y="4224226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30" name="Rectangle 148"/>
          <p:cNvSpPr>
            <a:spLocks noChangeArrowheads="1"/>
          </p:cNvSpPr>
          <p:nvPr/>
        </p:nvSpPr>
        <p:spPr bwMode="auto">
          <a:xfrm>
            <a:off x="2110408" y="4224226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31" name="Rectangle 149"/>
          <p:cNvSpPr>
            <a:spLocks noChangeArrowheads="1"/>
          </p:cNvSpPr>
          <p:nvPr/>
        </p:nvSpPr>
        <p:spPr bwMode="auto">
          <a:xfrm>
            <a:off x="1653208" y="4376626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32" name="Rectangle 150"/>
          <p:cNvSpPr>
            <a:spLocks noChangeArrowheads="1"/>
          </p:cNvSpPr>
          <p:nvPr/>
        </p:nvSpPr>
        <p:spPr bwMode="auto">
          <a:xfrm>
            <a:off x="1805608" y="4376626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33" name="Rectangle 151"/>
          <p:cNvSpPr>
            <a:spLocks noChangeArrowheads="1"/>
          </p:cNvSpPr>
          <p:nvPr/>
        </p:nvSpPr>
        <p:spPr bwMode="auto">
          <a:xfrm>
            <a:off x="1958008" y="4376626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34" name="Rectangle 152"/>
          <p:cNvSpPr>
            <a:spLocks noChangeArrowheads="1"/>
          </p:cNvSpPr>
          <p:nvPr/>
        </p:nvSpPr>
        <p:spPr bwMode="auto">
          <a:xfrm>
            <a:off x="2110408" y="4376626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335" name="Group 153"/>
          <p:cNvGrpSpPr>
            <a:grpSpLocks/>
          </p:cNvGrpSpPr>
          <p:nvPr/>
        </p:nvGrpSpPr>
        <p:grpSpPr bwMode="auto">
          <a:xfrm>
            <a:off x="5628308" y="4757626"/>
            <a:ext cx="1219200" cy="1219200"/>
            <a:chOff x="1008" y="2928"/>
            <a:chExt cx="768" cy="768"/>
          </a:xfrm>
        </p:grpSpPr>
        <p:sp>
          <p:nvSpPr>
            <p:cNvPr id="11391" name="Rectangle 154"/>
            <p:cNvSpPr>
              <a:spLocks noChangeArrowheads="1"/>
            </p:cNvSpPr>
            <p:nvPr/>
          </p:nvSpPr>
          <p:spPr bwMode="auto">
            <a:xfrm>
              <a:off x="1008" y="2928"/>
              <a:ext cx="19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2" name="Rectangle 155"/>
            <p:cNvSpPr>
              <a:spLocks noChangeArrowheads="1"/>
            </p:cNvSpPr>
            <p:nvPr/>
          </p:nvSpPr>
          <p:spPr bwMode="auto">
            <a:xfrm>
              <a:off x="1200" y="2928"/>
              <a:ext cx="19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3" name="Rectangle 156"/>
            <p:cNvSpPr>
              <a:spLocks noChangeArrowheads="1"/>
            </p:cNvSpPr>
            <p:nvPr/>
          </p:nvSpPr>
          <p:spPr bwMode="auto">
            <a:xfrm>
              <a:off x="1392" y="2928"/>
              <a:ext cx="19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4" name="Rectangle 157"/>
            <p:cNvSpPr>
              <a:spLocks noChangeArrowheads="1"/>
            </p:cNvSpPr>
            <p:nvPr/>
          </p:nvSpPr>
          <p:spPr bwMode="auto">
            <a:xfrm>
              <a:off x="1584" y="2928"/>
              <a:ext cx="19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5" name="Rectangle 158"/>
            <p:cNvSpPr>
              <a:spLocks noChangeArrowheads="1"/>
            </p:cNvSpPr>
            <p:nvPr/>
          </p:nvSpPr>
          <p:spPr bwMode="auto">
            <a:xfrm>
              <a:off x="1008" y="3120"/>
              <a:ext cx="19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6" name="Rectangle 159"/>
            <p:cNvSpPr>
              <a:spLocks noChangeArrowheads="1"/>
            </p:cNvSpPr>
            <p:nvPr/>
          </p:nvSpPr>
          <p:spPr bwMode="auto">
            <a:xfrm>
              <a:off x="1200" y="3120"/>
              <a:ext cx="19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7" name="Rectangle 160"/>
            <p:cNvSpPr>
              <a:spLocks noChangeArrowheads="1"/>
            </p:cNvSpPr>
            <p:nvPr/>
          </p:nvSpPr>
          <p:spPr bwMode="auto">
            <a:xfrm>
              <a:off x="1392" y="3120"/>
              <a:ext cx="19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8" name="Rectangle 161"/>
            <p:cNvSpPr>
              <a:spLocks noChangeArrowheads="1"/>
            </p:cNvSpPr>
            <p:nvPr/>
          </p:nvSpPr>
          <p:spPr bwMode="auto">
            <a:xfrm>
              <a:off x="1584" y="3120"/>
              <a:ext cx="192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9" name="Rectangle 162"/>
            <p:cNvSpPr>
              <a:spLocks noChangeArrowheads="1"/>
            </p:cNvSpPr>
            <p:nvPr/>
          </p:nvSpPr>
          <p:spPr bwMode="auto">
            <a:xfrm>
              <a:off x="1008" y="3312"/>
              <a:ext cx="19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0" name="Rectangle 163"/>
            <p:cNvSpPr>
              <a:spLocks noChangeArrowheads="1"/>
            </p:cNvSpPr>
            <p:nvPr/>
          </p:nvSpPr>
          <p:spPr bwMode="auto">
            <a:xfrm>
              <a:off x="1200" y="3312"/>
              <a:ext cx="19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1" name="Rectangle 164"/>
            <p:cNvSpPr>
              <a:spLocks noChangeArrowheads="1"/>
            </p:cNvSpPr>
            <p:nvPr/>
          </p:nvSpPr>
          <p:spPr bwMode="auto">
            <a:xfrm>
              <a:off x="1392" y="3312"/>
              <a:ext cx="192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2" name="Rectangle 165"/>
            <p:cNvSpPr>
              <a:spLocks noChangeArrowheads="1"/>
            </p:cNvSpPr>
            <p:nvPr/>
          </p:nvSpPr>
          <p:spPr bwMode="auto">
            <a:xfrm>
              <a:off x="1584" y="3312"/>
              <a:ext cx="192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3" name="Rectangle 166"/>
            <p:cNvSpPr>
              <a:spLocks noChangeArrowheads="1"/>
            </p:cNvSpPr>
            <p:nvPr/>
          </p:nvSpPr>
          <p:spPr bwMode="auto">
            <a:xfrm>
              <a:off x="1008" y="3504"/>
              <a:ext cx="19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4" name="Rectangle 167"/>
            <p:cNvSpPr>
              <a:spLocks noChangeArrowheads="1"/>
            </p:cNvSpPr>
            <p:nvPr/>
          </p:nvSpPr>
          <p:spPr bwMode="auto">
            <a:xfrm>
              <a:off x="1200" y="3504"/>
              <a:ext cx="192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5" name="Rectangle 168"/>
            <p:cNvSpPr>
              <a:spLocks noChangeArrowheads="1"/>
            </p:cNvSpPr>
            <p:nvPr/>
          </p:nvSpPr>
          <p:spPr bwMode="auto">
            <a:xfrm>
              <a:off x="1392" y="3504"/>
              <a:ext cx="192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6" name="Rectangle 169"/>
            <p:cNvSpPr>
              <a:spLocks noChangeArrowheads="1"/>
            </p:cNvSpPr>
            <p:nvPr/>
          </p:nvSpPr>
          <p:spPr bwMode="auto">
            <a:xfrm>
              <a:off x="1584" y="3504"/>
              <a:ext cx="192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36" name="AutoShape 170"/>
          <p:cNvSpPr>
            <a:spLocks noChangeArrowheads="1"/>
          </p:cNvSpPr>
          <p:nvPr/>
        </p:nvSpPr>
        <p:spPr bwMode="auto">
          <a:xfrm>
            <a:off x="3113708" y="5062426"/>
            <a:ext cx="1905000" cy="609600"/>
          </a:xfrm>
          <a:prstGeom prst="rightArrow">
            <a:avLst>
              <a:gd name="adj1" fmla="val 50000"/>
              <a:gd name="adj2" fmla="val 78125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37" name="Text Box 171"/>
          <p:cNvSpPr txBox="1">
            <a:spLocks noChangeArrowheads="1"/>
          </p:cNvSpPr>
          <p:nvPr/>
        </p:nvSpPr>
        <p:spPr bwMode="auto">
          <a:xfrm>
            <a:off x="2942258" y="2312876"/>
            <a:ext cx="197485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b="0">
                <a:latin typeface="Arial" charset="0"/>
              </a:rPr>
              <a:t>Printer resolution </a:t>
            </a:r>
          </a:p>
          <a:p>
            <a:pPr algn="ctr" eaLnBrk="0" hangingPunct="0"/>
            <a:r>
              <a:rPr lang="en-US" b="0">
                <a:latin typeface="Arial" charset="0"/>
              </a:rPr>
              <a:t>600 or 1200 dpi</a:t>
            </a:r>
          </a:p>
        </p:txBody>
      </p:sp>
      <p:sp>
        <p:nvSpPr>
          <p:cNvPr id="11338" name="Text Box 172"/>
          <p:cNvSpPr txBox="1">
            <a:spLocks noChangeArrowheads="1"/>
          </p:cNvSpPr>
          <p:nvPr/>
        </p:nvSpPr>
        <p:spPr bwMode="auto">
          <a:xfrm>
            <a:off x="1056308" y="4586176"/>
            <a:ext cx="12557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NZ"/>
              <a:t>On disk</a:t>
            </a:r>
            <a:endParaRPr lang="en-US"/>
          </a:p>
        </p:txBody>
      </p:sp>
      <p:sp>
        <p:nvSpPr>
          <p:cNvPr id="11339" name="Text Box 173"/>
          <p:cNvSpPr txBox="1">
            <a:spLocks noChangeArrowheads="1"/>
          </p:cNvSpPr>
          <p:nvPr/>
        </p:nvSpPr>
        <p:spPr bwMode="auto">
          <a:xfrm>
            <a:off x="5564808" y="6048264"/>
            <a:ext cx="1346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NZ" dirty="0"/>
              <a:t>On screen</a:t>
            </a:r>
            <a:endParaRPr lang="en-US" dirty="0"/>
          </a:p>
        </p:txBody>
      </p:sp>
      <p:sp>
        <p:nvSpPr>
          <p:cNvPr id="11340" name="Text Box 174"/>
          <p:cNvSpPr txBox="1">
            <a:spLocks noChangeArrowheads="1"/>
          </p:cNvSpPr>
          <p:nvPr/>
        </p:nvSpPr>
        <p:spPr bwMode="auto">
          <a:xfrm>
            <a:off x="3126408" y="4516326"/>
            <a:ext cx="196215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b="0">
                <a:latin typeface="Arial" charset="0"/>
              </a:rPr>
              <a:t>Screen resolution</a:t>
            </a:r>
          </a:p>
          <a:p>
            <a:pPr algn="ctr" eaLnBrk="0" hangingPunct="0"/>
            <a:r>
              <a:rPr lang="en-US" b="0">
                <a:latin typeface="Arial" charset="0"/>
              </a:rPr>
              <a:t>72 dpi</a:t>
            </a:r>
          </a:p>
        </p:txBody>
      </p:sp>
      <p:grpSp>
        <p:nvGrpSpPr>
          <p:cNvPr id="11341" name="Group 248"/>
          <p:cNvGrpSpPr>
            <a:grpSpLocks/>
          </p:cNvGrpSpPr>
          <p:nvPr/>
        </p:nvGrpSpPr>
        <p:grpSpPr bwMode="auto">
          <a:xfrm>
            <a:off x="5664821" y="2639901"/>
            <a:ext cx="1146175" cy="1220788"/>
            <a:chOff x="3959" y="1594"/>
            <a:chExt cx="722" cy="769"/>
          </a:xfrm>
        </p:grpSpPr>
        <p:sp>
          <p:nvSpPr>
            <p:cNvPr id="11367" name="Line 184"/>
            <p:cNvSpPr>
              <a:spLocks noChangeShapeType="1"/>
            </p:cNvSpPr>
            <p:nvPr/>
          </p:nvSpPr>
          <p:spPr bwMode="auto">
            <a:xfrm flipH="1">
              <a:off x="3959" y="1594"/>
              <a:ext cx="1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68" name="Line 185"/>
            <p:cNvSpPr>
              <a:spLocks noChangeShapeType="1"/>
            </p:cNvSpPr>
            <p:nvPr/>
          </p:nvSpPr>
          <p:spPr bwMode="auto">
            <a:xfrm flipH="1">
              <a:off x="3983" y="1594"/>
              <a:ext cx="1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69" name="Line 186"/>
            <p:cNvSpPr>
              <a:spLocks noChangeShapeType="1"/>
            </p:cNvSpPr>
            <p:nvPr/>
          </p:nvSpPr>
          <p:spPr bwMode="auto">
            <a:xfrm>
              <a:off x="4006" y="1594"/>
              <a:ext cx="0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70" name="Line 226"/>
            <p:cNvSpPr>
              <a:spLocks noChangeShapeType="1"/>
            </p:cNvSpPr>
            <p:nvPr/>
          </p:nvSpPr>
          <p:spPr bwMode="auto">
            <a:xfrm flipH="1">
              <a:off x="4056" y="1594"/>
              <a:ext cx="1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71" name="Line 227"/>
            <p:cNvSpPr>
              <a:spLocks noChangeShapeType="1"/>
            </p:cNvSpPr>
            <p:nvPr/>
          </p:nvSpPr>
          <p:spPr bwMode="auto">
            <a:xfrm flipH="1">
              <a:off x="4080" y="1594"/>
              <a:ext cx="1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72" name="Line 228"/>
            <p:cNvSpPr>
              <a:spLocks noChangeShapeType="1"/>
            </p:cNvSpPr>
            <p:nvPr/>
          </p:nvSpPr>
          <p:spPr bwMode="auto">
            <a:xfrm>
              <a:off x="4103" y="1594"/>
              <a:ext cx="0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73" name="Line 229"/>
            <p:cNvSpPr>
              <a:spLocks noChangeShapeType="1"/>
            </p:cNvSpPr>
            <p:nvPr/>
          </p:nvSpPr>
          <p:spPr bwMode="auto">
            <a:xfrm flipH="1">
              <a:off x="4152" y="1594"/>
              <a:ext cx="1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74" name="Line 230"/>
            <p:cNvSpPr>
              <a:spLocks noChangeShapeType="1"/>
            </p:cNvSpPr>
            <p:nvPr/>
          </p:nvSpPr>
          <p:spPr bwMode="auto">
            <a:xfrm flipH="1">
              <a:off x="4176" y="1594"/>
              <a:ext cx="1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75" name="Line 231"/>
            <p:cNvSpPr>
              <a:spLocks noChangeShapeType="1"/>
            </p:cNvSpPr>
            <p:nvPr/>
          </p:nvSpPr>
          <p:spPr bwMode="auto">
            <a:xfrm>
              <a:off x="4199" y="1594"/>
              <a:ext cx="0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76" name="Line 232"/>
            <p:cNvSpPr>
              <a:spLocks noChangeShapeType="1"/>
            </p:cNvSpPr>
            <p:nvPr/>
          </p:nvSpPr>
          <p:spPr bwMode="auto">
            <a:xfrm flipH="1">
              <a:off x="4249" y="1594"/>
              <a:ext cx="1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77" name="Line 233"/>
            <p:cNvSpPr>
              <a:spLocks noChangeShapeType="1"/>
            </p:cNvSpPr>
            <p:nvPr/>
          </p:nvSpPr>
          <p:spPr bwMode="auto">
            <a:xfrm flipH="1">
              <a:off x="4273" y="1594"/>
              <a:ext cx="1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78" name="Line 234"/>
            <p:cNvSpPr>
              <a:spLocks noChangeShapeType="1"/>
            </p:cNvSpPr>
            <p:nvPr/>
          </p:nvSpPr>
          <p:spPr bwMode="auto">
            <a:xfrm>
              <a:off x="4296" y="1594"/>
              <a:ext cx="0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79" name="Line 235"/>
            <p:cNvSpPr>
              <a:spLocks noChangeShapeType="1"/>
            </p:cNvSpPr>
            <p:nvPr/>
          </p:nvSpPr>
          <p:spPr bwMode="auto">
            <a:xfrm flipH="1">
              <a:off x="4344" y="1594"/>
              <a:ext cx="1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80" name="Line 236"/>
            <p:cNvSpPr>
              <a:spLocks noChangeShapeType="1"/>
            </p:cNvSpPr>
            <p:nvPr/>
          </p:nvSpPr>
          <p:spPr bwMode="auto">
            <a:xfrm flipH="1">
              <a:off x="4368" y="1594"/>
              <a:ext cx="1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81" name="Line 237"/>
            <p:cNvSpPr>
              <a:spLocks noChangeShapeType="1"/>
            </p:cNvSpPr>
            <p:nvPr/>
          </p:nvSpPr>
          <p:spPr bwMode="auto">
            <a:xfrm>
              <a:off x="4391" y="1594"/>
              <a:ext cx="0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82" name="Line 238"/>
            <p:cNvSpPr>
              <a:spLocks noChangeShapeType="1"/>
            </p:cNvSpPr>
            <p:nvPr/>
          </p:nvSpPr>
          <p:spPr bwMode="auto">
            <a:xfrm flipH="1">
              <a:off x="4441" y="1594"/>
              <a:ext cx="1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83" name="Line 239"/>
            <p:cNvSpPr>
              <a:spLocks noChangeShapeType="1"/>
            </p:cNvSpPr>
            <p:nvPr/>
          </p:nvSpPr>
          <p:spPr bwMode="auto">
            <a:xfrm flipH="1">
              <a:off x="4465" y="1594"/>
              <a:ext cx="1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84" name="Line 240"/>
            <p:cNvSpPr>
              <a:spLocks noChangeShapeType="1"/>
            </p:cNvSpPr>
            <p:nvPr/>
          </p:nvSpPr>
          <p:spPr bwMode="auto">
            <a:xfrm>
              <a:off x="4488" y="1594"/>
              <a:ext cx="0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85" name="Line 241"/>
            <p:cNvSpPr>
              <a:spLocks noChangeShapeType="1"/>
            </p:cNvSpPr>
            <p:nvPr/>
          </p:nvSpPr>
          <p:spPr bwMode="auto">
            <a:xfrm flipH="1">
              <a:off x="4537" y="1594"/>
              <a:ext cx="1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86" name="Line 242"/>
            <p:cNvSpPr>
              <a:spLocks noChangeShapeType="1"/>
            </p:cNvSpPr>
            <p:nvPr/>
          </p:nvSpPr>
          <p:spPr bwMode="auto">
            <a:xfrm flipH="1">
              <a:off x="4561" y="1594"/>
              <a:ext cx="1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87" name="Line 243"/>
            <p:cNvSpPr>
              <a:spLocks noChangeShapeType="1"/>
            </p:cNvSpPr>
            <p:nvPr/>
          </p:nvSpPr>
          <p:spPr bwMode="auto">
            <a:xfrm>
              <a:off x="4584" y="1594"/>
              <a:ext cx="0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88" name="Line 244"/>
            <p:cNvSpPr>
              <a:spLocks noChangeShapeType="1"/>
            </p:cNvSpPr>
            <p:nvPr/>
          </p:nvSpPr>
          <p:spPr bwMode="auto">
            <a:xfrm flipH="1">
              <a:off x="4634" y="1594"/>
              <a:ext cx="1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89" name="Line 245"/>
            <p:cNvSpPr>
              <a:spLocks noChangeShapeType="1"/>
            </p:cNvSpPr>
            <p:nvPr/>
          </p:nvSpPr>
          <p:spPr bwMode="auto">
            <a:xfrm flipH="1">
              <a:off x="4658" y="1594"/>
              <a:ext cx="1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90" name="Line 246"/>
            <p:cNvSpPr>
              <a:spLocks noChangeShapeType="1"/>
            </p:cNvSpPr>
            <p:nvPr/>
          </p:nvSpPr>
          <p:spPr bwMode="auto">
            <a:xfrm>
              <a:off x="4681" y="1594"/>
              <a:ext cx="0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</p:grpSp>
      <p:grpSp>
        <p:nvGrpSpPr>
          <p:cNvPr id="11342" name="Group 249"/>
          <p:cNvGrpSpPr>
            <a:grpSpLocks/>
          </p:cNvGrpSpPr>
          <p:nvPr/>
        </p:nvGrpSpPr>
        <p:grpSpPr bwMode="auto">
          <a:xfrm rot="-5400000">
            <a:off x="5665614" y="2645458"/>
            <a:ext cx="1146175" cy="1220788"/>
            <a:chOff x="3959" y="1594"/>
            <a:chExt cx="722" cy="769"/>
          </a:xfrm>
        </p:grpSpPr>
        <p:sp>
          <p:nvSpPr>
            <p:cNvPr id="11343" name="Line 250"/>
            <p:cNvSpPr>
              <a:spLocks noChangeShapeType="1"/>
            </p:cNvSpPr>
            <p:nvPr/>
          </p:nvSpPr>
          <p:spPr bwMode="auto">
            <a:xfrm flipH="1">
              <a:off x="3959" y="1594"/>
              <a:ext cx="1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44" name="Line 251"/>
            <p:cNvSpPr>
              <a:spLocks noChangeShapeType="1"/>
            </p:cNvSpPr>
            <p:nvPr/>
          </p:nvSpPr>
          <p:spPr bwMode="auto">
            <a:xfrm flipH="1">
              <a:off x="3983" y="1594"/>
              <a:ext cx="1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45" name="Line 252"/>
            <p:cNvSpPr>
              <a:spLocks noChangeShapeType="1"/>
            </p:cNvSpPr>
            <p:nvPr/>
          </p:nvSpPr>
          <p:spPr bwMode="auto">
            <a:xfrm>
              <a:off x="4006" y="1594"/>
              <a:ext cx="0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46" name="Line 253"/>
            <p:cNvSpPr>
              <a:spLocks noChangeShapeType="1"/>
            </p:cNvSpPr>
            <p:nvPr/>
          </p:nvSpPr>
          <p:spPr bwMode="auto">
            <a:xfrm flipH="1">
              <a:off x="4056" y="1594"/>
              <a:ext cx="1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47" name="Line 254"/>
            <p:cNvSpPr>
              <a:spLocks noChangeShapeType="1"/>
            </p:cNvSpPr>
            <p:nvPr/>
          </p:nvSpPr>
          <p:spPr bwMode="auto">
            <a:xfrm flipH="1">
              <a:off x="4080" y="1594"/>
              <a:ext cx="1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48" name="Line 255"/>
            <p:cNvSpPr>
              <a:spLocks noChangeShapeType="1"/>
            </p:cNvSpPr>
            <p:nvPr/>
          </p:nvSpPr>
          <p:spPr bwMode="auto">
            <a:xfrm>
              <a:off x="4103" y="1594"/>
              <a:ext cx="0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49" name="Line 256"/>
            <p:cNvSpPr>
              <a:spLocks noChangeShapeType="1"/>
            </p:cNvSpPr>
            <p:nvPr/>
          </p:nvSpPr>
          <p:spPr bwMode="auto">
            <a:xfrm flipH="1">
              <a:off x="4152" y="1594"/>
              <a:ext cx="1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50" name="Line 257"/>
            <p:cNvSpPr>
              <a:spLocks noChangeShapeType="1"/>
            </p:cNvSpPr>
            <p:nvPr/>
          </p:nvSpPr>
          <p:spPr bwMode="auto">
            <a:xfrm flipH="1">
              <a:off x="4176" y="1594"/>
              <a:ext cx="1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51" name="Line 258"/>
            <p:cNvSpPr>
              <a:spLocks noChangeShapeType="1"/>
            </p:cNvSpPr>
            <p:nvPr/>
          </p:nvSpPr>
          <p:spPr bwMode="auto">
            <a:xfrm>
              <a:off x="4199" y="1594"/>
              <a:ext cx="0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52" name="Line 259"/>
            <p:cNvSpPr>
              <a:spLocks noChangeShapeType="1"/>
            </p:cNvSpPr>
            <p:nvPr/>
          </p:nvSpPr>
          <p:spPr bwMode="auto">
            <a:xfrm flipH="1">
              <a:off x="4249" y="1594"/>
              <a:ext cx="1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53" name="Line 260"/>
            <p:cNvSpPr>
              <a:spLocks noChangeShapeType="1"/>
            </p:cNvSpPr>
            <p:nvPr/>
          </p:nvSpPr>
          <p:spPr bwMode="auto">
            <a:xfrm flipH="1">
              <a:off x="4273" y="1594"/>
              <a:ext cx="1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54" name="Line 261"/>
            <p:cNvSpPr>
              <a:spLocks noChangeShapeType="1"/>
            </p:cNvSpPr>
            <p:nvPr/>
          </p:nvSpPr>
          <p:spPr bwMode="auto">
            <a:xfrm>
              <a:off x="4296" y="1594"/>
              <a:ext cx="0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55" name="Line 262"/>
            <p:cNvSpPr>
              <a:spLocks noChangeShapeType="1"/>
            </p:cNvSpPr>
            <p:nvPr/>
          </p:nvSpPr>
          <p:spPr bwMode="auto">
            <a:xfrm flipH="1">
              <a:off x="4344" y="1594"/>
              <a:ext cx="1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56" name="Line 263"/>
            <p:cNvSpPr>
              <a:spLocks noChangeShapeType="1"/>
            </p:cNvSpPr>
            <p:nvPr/>
          </p:nvSpPr>
          <p:spPr bwMode="auto">
            <a:xfrm flipH="1">
              <a:off x="4368" y="1594"/>
              <a:ext cx="1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57" name="Line 264"/>
            <p:cNvSpPr>
              <a:spLocks noChangeShapeType="1"/>
            </p:cNvSpPr>
            <p:nvPr/>
          </p:nvSpPr>
          <p:spPr bwMode="auto">
            <a:xfrm>
              <a:off x="4391" y="1594"/>
              <a:ext cx="0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58" name="Line 265"/>
            <p:cNvSpPr>
              <a:spLocks noChangeShapeType="1"/>
            </p:cNvSpPr>
            <p:nvPr/>
          </p:nvSpPr>
          <p:spPr bwMode="auto">
            <a:xfrm flipH="1">
              <a:off x="4441" y="1594"/>
              <a:ext cx="1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59" name="Line 266"/>
            <p:cNvSpPr>
              <a:spLocks noChangeShapeType="1"/>
            </p:cNvSpPr>
            <p:nvPr/>
          </p:nvSpPr>
          <p:spPr bwMode="auto">
            <a:xfrm flipH="1">
              <a:off x="4465" y="1594"/>
              <a:ext cx="1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60" name="Line 267"/>
            <p:cNvSpPr>
              <a:spLocks noChangeShapeType="1"/>
            </p:cNvSpPr>
            <p:nvPr/>
          </p:nvSpPr>
          <p:spPr bwMode="auto">
            <a:xfrm>
              <a:off x="4488" y="1594"/>
              <a:ext cx="0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61" name="Line 268"/>
            <p:cNvSpPr>
              <a:spLocks noChangeShapeType="1"/>
            </p:cNvSpPr>
            <p:nvPr/>
          </p:nvSpPr>
          <p:spPr bwMode="auto">
            <a:xfrm flipH="1">
              <a:off x="4537" y="1594"/>
              <a:ext cx="1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62" name="Line 269"/>
            <p:cNvSpPr>
              <a:spLocks noChangeShapeType="1"/>
            </p:cNvSpPr>
            <p:nvPr/>
          </p:nvSpPr>
          <p:spPr bwMode="auto">
            <a:xfrm flipH="1">
              <a:off x="4561" y="1594"/>
              <a:ext cx="1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63" name="Line 270"/>
            <p:cNvSpPr>
              <a:spLocks noChangeShapeType="1"/>
            </p:cNvSpPr>
            <p:nvPr/>
          </p:nvSpPr>
          <p:spPr bwMode="auto">
            <a:xfrm>
              <a:off x="4584" y="1594"/>
              <a:ext cx="0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64" name="Line 271"/>
            <p:cNvSpPr>
              <a:spLocks noChangeShapeType="1"/>
            </p:cNvSpPr>
            <p:nvPr/>
          </p:nvSpPr>
          <p:spPr bwMode="auto">
            <a:xfrm flipH="1">
              <a:off x="4634" y="1594"/>
              <a:ext cx="1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65" name="Line 272"/>
            <p:cNvSpPr>
              <a:spLocks noChangeShapeType="1"/>
            </p:cNvSpPr>
            <p:nvPr/>
          </p:nvSpPr>
          <p:spPr bwMode="auto">
            <a:xfrm flipH="1">
              <a:off x="4658" y="1594"/>
              <a:ext cx="1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66" name="Line 273"/>
            <p:cNvSpPr>
              <a:spLocks noChangeShapeType="1"/>
            </p:cNvSpPr>
            <p:nvPr/>
          </p:nvSpPr>
          <p:spPr bwMode="auto">
            <a:xfrm>
              <a:off x="4681" y="1594"/>
              <a:ext cx="0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Exercises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09599" y="1088740"/>
            <a:ext cx="6347714" cy="4644516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NZ" dirty="0" smtClean="0"/>
              <a:t>Imagine you have taken a picture with a 4 megapixel digital camera.  For ease of calculation, assume that the picture is square, not rectangular.</a:t>
            </a:r>
          </a:p>
          <a:p>
            <a:pPr eaLnBrk="1" hangingPunct="1">
              <a:buFontTx/>
              <a:buNone/>
            </a:pPr>
            <a:endParaRPr lang="en-NZ" dirty="0" smtClean="0"/>
          </a:p>
          <a:p>
            <a:pPr eaLnBrk="1" hangingPunct="1">
              <a:buFontTx/>
              <a:buNone/>
            </a:pPr>
            <a:endParaRPr lang="en-NZ" dirty="0" smtClean="0"/>
          </a:p>
          <a:p>
            <a:pPr eaLnBrk="1" hangingPunct="1">
              <a:buFontTx/>
              <a:buNone/>
            </a:pPr>
            <a:r>
              <a:rPr lang="en-NZ" dirty="0" smtClean="0"/>
              <a:t>Assume that you are printing this picture out on a printer that has approximately 4000 dots per inch.  How many inches across would the picture be when it was printed?</a:t>
            </a:r>
          </a:p>
          <a:p>
            <a:pPr eaLnBrk="1" hangingPunct="1">
              <a:buFontTx/>
              <a:buNone/>
            </a:pPr>
            <a:endParaRPr lang="en-NZ" dirty="0" smtClean="0"/>
          </a:p>
          <a:p>
            <a:pPr eaLnBrk="1" hangingPunct="1">
              <a:buFontTx/>
              <a:buNone/>
            </a:pPr>
            <a:endParaRPr lang="en-NZ" dirty="0" smtClean="0"/>
          </a:p>
          <a:p>
            <a:pPr eaLnBrk="1" hangingPunct="1">
              <a:buFontTx/>
              <a:buNone/>
            </a:pPr>
            <a:r>
              <a:rPr lang="en-NZ" dirty="0" smtClean="0"/>
              <a:t>If you viewed this image on a screen that had 1000 dots across, what portion of the image would be visible?</a:t>
            </a:r>
          </a:p>
          <a:p>
            <a:endParaRPr lang="en-NZ" dirty="0" smtClean="0">
              <a:solidFill>
                <a:srgbClr val="FF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F06C-C4AF-4CAB-B54A-7797CFE87520}" type="datetime1">
              <a:rPr lang="en-NZ" smtClean="0"/>
              <a:pPr/>
              <a:t>18/01/2019</a:t>
            </a:fld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9</a:t>
            </a:fld>
            <a:endParaRPr lang="en-NZ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807805" y="2060848"/>
            <a:ext cx="648072" cy="687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635896" y="2221185"/>
            <a:ext cx="1822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dirty="0"/>
              <a:t>4 million pixels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15232</TotalTime>
  <Words>1397</Words>
  <Application>Microsoft Office PowerPoint</Application>
  <PresentationFormat>On-screen Show (4:3)</PresentationFormat>
  <Paragraphs>351</Paragraphs>
  <Slides>22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 Unicode MS</vt:lpstr>
      <vt:lpstr>Arial</vt:lpstr>
      <vt:lpstr>Helvetica</vt:lpstr>
      <vt:lpstr>Times New Roman</vt:lpstr>
      <vt:lpstr>Trebuchet MS</vt:lpstr>
      <vt:lpstr>Wingdings 3</vt:lpstr>
      <vt:lpstr>Facet</vt:lpstr>
      <vt:lpstr>COMPSCI 111/111G Digital Images and Vector Graphics</vt:lpstr>
      <vt:lpstr>Learning Outcomes</vt:lpstr>
      <vt:lpstr>Bitmap Graphics</vt:lpstr>
      <vt:lpstr>Black and White pictures</vt:lpstr>
      <vt:lpstr>Displaying images</vt:lpstr>
      <vt:lpstr>Resizing bitmap images</vt:lpstr>
      <vt:lpstr>Resizing images</vt:lpstr>
      <vt:lpstr>Printing Bitmaps</vt:lpstr>
      <vt:lpstr>Exercises</vt:lpstr>
      <vt:lpstr>Colour Bitmaps</vt:lpstr>
      <vt:lpstr>How much memory is required?</vt:lpstr>
      <vt:lpstr>Exercises</vt:lpstr>
      <vt:lpstr>Exercises</vt:lpstr>
      <vt:lpstr>Displays</vt:lpstr>
      <vt:lpstr>Compressing Images</vt:lpstr>
      <vt:lpstr>Compression Algorithms</vt:lpstr>
      <vt:lpstr>Compression Algorithms</vt:lpstr>
      <vt:lpstr>Compression Algorithms - JPEG</vt:lpstr>
      <vt:lpstr>Vector Graphics</vt:lpstr>
      <vt:lpstr>Bitmap and Vector Graphics</vt:lpstr>
      <vt:lpstr>Scalable Vector Graphics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111</dc:title>
  <dc:creator>Andrew</dc:creator>
  <cp:lastModifiedBy>Damir Azhar</cp:lastModifiedBy>
  <cp:revision>149</cp:revision>
  <cp:lastPrinted>2006-02-25T01:55:21Z</cp:lastPrinted>
  <dcterms:created xsi:type="dcterms:W3CDTF">2004-03-22T04:42:11Z</dcterms:created>
  <dcterms:modified xsi:type="dcterms:W3CDTF">2019-01-18T04:18:39Z</dcterms:modified>
</cp:coreProperties>
</file>